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0" r:id="rId4"/>
  </p:sldMasterIdLst>
  <p:notesMasterIdLst>
    <p:notesMasterId r:id="rId14"/>
  </p:notesMasterIdLst>
  <p:sldIdLst>
    <p:sldId id="256" r:id="rId5"/>
    <p:sldId id="257" r:id="rId6"/>
    <p:sldId id="298" r:id="rId7"/>
    <p:sldId id="295" r:id="rId8"/>
    <p:sldId id="299" r:id="rId9"/>
    <p:sldId id="300" r:id="rId10"/>
    <p:sldId id="302" r:id="rId11"/>
    <p:sldId id="301" r:id="rId12"/>
    <p:sldId id="30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34CFD0CF-E0E3-4A2F-A1CD-0F63046E1E37}">
          <p14:sldIdLst>
            <p14:sldId id="256"/>
            <p14:sldId id="257"/>
            <p14:sldId id="298"/>
            <p14:sldId id="295"/>
            <p14:sldId id="299"/>
            <p14:sldId id="300"/>
            <p14:sldId id="302"/>
            <p14:sldId id="301"/>
            <p14:sldId id="303"/>
          </p14:sldIdLst>
        </p14:section>
        <p14:section name="Naamloze sectie" id="{98786133-DD6A-4D23-BDD8-59C3C17C9A8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5808" autoAdjust="0"/>
  </p:normalViewPr>
  <p:slideViewPr>
    <p:cSldViewPr snapToGrid="0">
      <p:cViewPr varScale="1">
        <p:scale>
          <a:sx n="82" d="100"/>
          <a:sy n="82" d="100"/>
        </p:scale>
        <p:origin x="16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pijn Wortelboer" userId="58254f21-8083-4b56-9f67-18c7c4521239" providerId="ADAL" clId="{4D268C93-8940-45AF-BC3D-7715BFEE5FCC}"/>
    <pc:docChg chg="modSld">
      <pc:chgData name="Pepijn Wortelboer" userId="58254f21-8083-4b56-9f67-18c7c4521239" providerId="ADAL" clId="{4D268C93-8940-45AF-BC3D-7715BFEE5FCC}" dt="2023-07-06T15:26:35.111" v="50" actId="20577"/>
      <pc:docMkLst>
        <pc:docMk/>
      </pc:docMkLst>
      <pc:sldChg chg="modSp modAnim">
        <pc:chgData name="Pepijn Wortelboer" userId="58254f21-8083-4b56-9f67-18c7c4521239" providerId="ADAL" clId="{4D268C93-8940-45AF-BC3D-7715BFEE5FCC}" dt="2023-07-06T15:25:38.544" v="49" actId="20577"/>
        <pc:sldMkLst>
          <pc:docMk/>
          <pc:sldMk cId="3132361719" sldId="257"/>
        </pc:sldMkLst>
        <pc:spChg chg="mod">
          <ac:chgData name="Pepijn Wortelboer" userId="58254f21-8083-4b56-9f67-18c7c4521239" providerId="ADAL" clId="{4D268C93-8940-45AF-BC3D-7715BFEE5FCC}" dt="2023-07-06T15:25:38.544" v="49" actId="20577"/>
          <ac:spMkLst>
            <pc:docMk/>
            <pc:sldMk cId="3132361719" sldId="257"/>
            <ac:spMk id="3" creationId="{C0BC9288-D6DF-4692-00C6-7FFA749CD2C3}"/>
          </ac:spMkLst>
        </pc:spChg>
      </pc:sldChg>
      <pc:sldChg chg="modAnim">
        <pc:chgData name="Pepijn Wortelboer" userId="58254f21-8083-4b56-9f67-18c7c4521239" providerId="ADAL" clId="{4D268C93-8940-45AF-BC3D-7715BFEE5FCC}" dt="2023-07-06T14:54:54.161" v="13"/>
        <pc:sldMkLst>
          <pc:docMk/>
          <pc:sldMk cId="4110050590" sldId="295"/>
        </pc:sldMkLst>
      </pc:sldChg>
      <pc:sldChg chg="modAnim modNotesTx">
        <pc:chgData name="Pepijn Wortelboer" userId="58254f21-8083-4b56-9f67-18c7c4521239" providerId="ADAL" clId="{4D268C93-8940-45AF-BC3D-7715BFEE5FCC}" dt="2023-07-06T15:26:35.111" v="50" actId="20577"/>
        <pc:sldMkLst>
          <pc:docMk/>
          <pc:sldMk cId="3308687633" sldId="298"/>
        </pc:sldMkLst>
      </pc:sldChg>
      <pc:sldChg chg="modAnim">
        <pc:chgData name="Pepijn Wortelboer" userId="58254f21-8083-4b56-9f67-18c7c4521239" providerId="ADAL" clId="{4D268C93-8940-45AF-BC3D-7715BFEE5FCC}" dt="2023-07-06T14:55:23.341" v="18"/>
        <pc:sldMkLst>
          <pc:docMk/>
          <pc:sldMk cId="3857246844" sldId="299"/>
        </pc:sldMkLst>
      </pc:sldChg>
      <pc:sldChg chg="modAnim">
        <pc:chgData name="Pepijn Wortelboer" userId="58254f21-8083-4b56-9f67-18c7c4521239" providerId="ADAL" clId="{4D268C93-8940-45AF-BC3D-7715BFEE5FCC}" dt="2023-07-06T14:55:47.905" v="22"/>
        <pc:sldMkLst>
          <pc:docMk/>
          <pc:sldMk cId="2902981543" sldId="300"/>
        </pc:sldMkLst>
      </pc:sldChg>
      <pc:sldChg chg="addSp modSp mod modAnim">
        <pc:chgData name="Pepijn Wortelboer" userId="58254f21-8083-4b56-9f67-18c7c4521239" providerId="ADAL" clId="{4D268C93-8940-45AF-BC3D-7715BFEE5FCC}" dt="2023-07-06T14:58:37.743" v="45"/>
        <pc:sldMkLst>
          <pc:docMk/>
          <pc:sldMk cId="4060128718" sldId="301"/>
        </pc:sldMkLst>
        <pc:spChg chg="mod">
          <ac:chgData name="Pepijn Wortelboer" userId="58254f21-8083-4b56-9f67-18c7c4521239" providerId="ADAL" clId="{4D268C93-8940-45AF-BC3D-7715BFEE5FCC}" dt="2023-07-06T14:58:18.082" v="41" actId="14100"/>
          <ac:spMkLst>
            <pc:docMk/>
            <pc:sldMk cId="4060128718" sldId="301"/>
            <ac:spMk id="4" creationId="{F42FA60F-4731-04C6-A3A3-9C941FFB5A76}"/>
          </ac:spMkLst>
        </pc:spChg>
        <pc:spChg chg="add mod">
          <ac:chgData name="Pepijn Wortelboer" userId="58254f21-8083-4b56-9f67-18c7c4521239" providerId="ADAL" clId="{4D268C93-8940-45AF-BC3D-7715BFEE5FCC}" dt="2023-07-06T14:57:03.515" v="33" actId="571"/>
          <ac:spMkLst>
            <pc:docMk/>
            <pc:sldMk cId="4060128718" sldId="301"/>
            <ac:spMk id="5" creationId="{EDDF4986-A104-E46D-258D-398355491A8F}"/>
          </ac:spMkLst>
        </pc:spChg>
        <pc:spChg chg="add mod">
          <ac:chgData name="Pepijn Wortelboer" userId="58254f21-8083-4b56-9f67-18c7c4521239" providerId="ADAL" clId="{4D268C93-8940-45AF-BC3D-7715BFEE5FCC}" dt="2023-07-06T14:57:03.515" v="33" actId="571"/>
          <ac:spMkLst>
            <pc:docMk/>
            <pc:sldMk cId="4060128718" sldId="301"/>
            <ac:spMk id="6" creationId="{F5E5CE03-BE41-9836-DC16-16FDEBAE507B}"/>
          </ac:spMkLst>
        </pc:spChg>
        <pc:spChg chg="add mod">
          <ac:chgData name="Pepijn Wortelboer" userId="58254f21-8083-4b56-9f67-18c7c4521239" providerId="ADAL" clId="{4D268C93-8940-45AF-BC3D-7715BFEE5FCC}" dt="2023-07-06T14:58:34.146" v="44" actId="14100"/>
          <ac:spMkLst>
            <pc:docMk/>
            <pc:sldMk cId="4060128718" sldId="301"/>
            <ac:spMk id="8" creationId="{03072191-8D68-6154-8C50-AE1C8AA67F88}"/>
          </ac:spMkLst>
        </pc:spChg>
      </pc:sldChg>
      <pc:sldChg chg="modAnim">
        <pc:chgData name="Pepijn Wortelboer" userId="58254f21-8083-4b56-9f67-18c7c4521239" providerId="ADAL" clId="{4D268C93-8940-45AF-BC3D-7715BFEE5FCC}" dt="2023-07-06T14:56:21.020" v="26"/>
        <pc:sldMkLst>
          <pc:docMk/>
          <pc:sldMk cId="3815824541" sldId="302"/>
        </pc:sldMkLst>
      </pc:sldChg>
      <pc:sldChg chg="modAnim">
        <pc:chgData name="Pepijn Wortelboer" userId="58254f21-8083-4b56-9f67-18c7c4521239" providerId="ADAL" clId="{4D268C93-8940-45AF-BC3D-7715BFEE5FCC}" dt="2023-07-06T14:59:09.402" v="48"/>
        <pc:sldMkLst>
          <pc:docMk/>
          <pc:sldMk cId="1475043001" sldId="303"/>
        </pc:sldMkLst>
      </pc:sldChg>
    </pc:docChg>
  </pc:docChgLst>
  <pc:docChgLst>
    <pc:chgData name="Antoinette Heerschop" userId="893699edde0cc5c6" providerId="LiveId" clId="{8A6C626C-8078-4AA0-BC31-4BEC910891AB}"/>
    <pc:docChg chg="custSel modSld">
      <pc:chgData name="Antoinette Heerschop" userId="893699edde0cc5c6" providerId="LiveId" clId="{8A6C626C-8078-4AA0-BC31-4BEC910891AB}" dt="2023-07-04T09:32:03.186" v="856" actId="313"/>
      <pc:docMkLst>
        <pc:docMk/>
      </pc:docMkLst>
      <pc:sldChg chg="modSp mod">
        <pc:chgData name="Antoinette Heerschop" userId="893699edde0cc5c6" providerId="LiveId" clId="{8A6C626C-8078-4AA0-BC31-4BEC910891AB}" dt="2023-07-04T08:37:24.058" v="46" actId="20577"/>
        <pc:sldMkLst>
          <pc:docMk/>
          <pc:sldMk cId="3132361719" sldId="257"/>
        </pc:sldMkLst>
        <pc:spChg chg="mod">
          <ac:chgData name="Antoinette Heerschop" userId="893699edde0cc5c6" providerId="LiveId" clId="{8A6C626C-8078-4AA0-BC31-4BEC910891AB}" dt="2023-07-04T08:37:24.058" v="46" actId="20577"/>
          <ac:spMkLst>
            <pc:docMk/>
            <pc:sldMk cId="3132361719" sldId="257"/>
            <ac:spMk id="3" creationId="{C0BC9288-D6DF-4692-00C6-7FFA749CD2C3}"/>
          </ac:spMkLst>
        </pc:spChg>
      </pc:sldChg>
      <pc:sldChg chg="modNotesTx">
        <pc:chgData name="Antoinette Heerschop" userId="893699edde0cc5c6" providerId="LiveId" clId="{8A6C626C-8078-4AA0-BC31-4BEC910891AB}" dt="2023-07-04T08:40:33.968" v="203" actId="20577"/>
        <pc:sldMkLst>
          <pc:docMk/>
          <pc:sldMk cId="3308687633" sldId="298"/>
        </pc:sldMkLst>
      </pc:sldChg>
      <pc:sldChg chg="modSp mod modNotesTx">
        <pc:chgData name="Antoinette Heerschop" userId="893699edde0cc5c6" providerId="LiveId" clId="{8A6C626C-8078-4AA0-BC31-4BEC910891AB}" dt="2023-07-04T09:32:03.186" v="856" actId="313"/>
        <pc:sldMkLst>
          <pc:docMk/>
          <pc:sldMk cId="4060128718" sldId="301"/>
        </pc:sldMkLst>
        <pc:spChg chg="mod">
          <ac:chgData name="Antoinette Heerschop" userId="893699edde0cc5c6" providerId="LiveId" clId="{8A6C626C-8078-4AA0-BC31-4BEC910891AB}" dt="2023-07-04T09:32:03.186" v="856" actId="313"/>
          <ac:spMkLst>
            <pc:docMk/>
            <pc:sldMk cId="4060128718" sldId="301"/>
            <ac:spMk id="4" creationId="{F42FA60F-4731-04C6-A3A3-9C941FFB5A76}"/>
          </ac:spMkLst>
        </pc:spChg>
      </pc:sldChg>
      <pc:sldChg chg="modSp mod modNotesTx">
        <pc:chgData name="Antoinette Heerschop" userId="893699edde0cc5c6" providerId="LiveId" clId="{8A6C626C-8078-4AA0-BC31-4BEC910891AB}" dt="2023-07-04T08:58:41.587" v="443" actId="14100"/>
        <pc:sldMkLst>
          <pc:docMk/>
          <pc:sldMk cId="3815824541" sldId="302"/>
        </pc:sldMkLst>
        <pc:spChg chg="mod">
          <ac:chgData name="Antoinette Heerschop" userId="893699edde0cc5c6" providerId="LiveId" clId="{8A6C626C-8078-4AA0-BC31-4BEC910891AB}" dt="2023-07-04T08:58:41.587" v="443" actId="14100"/>
          <ac:spMkLst>
            <pc:docMk/>
            <pc:sldMk cId="3815824541" sldId="302"/>
            <ac:spMk id="4" creationId="{CAEA6ED8-038E-7B13-D622-61996E6B0386}"/>
          </ac:spMkLst>
        </pc:spChg>
      </pc:sldChg>
      <pc:sldChg chg="modSp mod modNotesTx">
        <pc:chgData name="Antoinette Heerschop" userId="893699edde0cc5c6" providerId="LiveId" clId="{8A6C626C-8078-4AA0-BC31-4BEC910891AB}" dt="2023-07-04T09:12:07.431" v="633" actId="20577"/>
        <pc:sldMkLst>
          <pc:docMk/>
          <pc:sldMk cId="1475043001" sldId="303"/>
        </pc:sldMkLst>
        <pc:spChg chg="mod">
          <ac:chgData name="Antoinette Heerschop" userId="893699edde0cc5c6" providerId="LiveId" clId="{8A6C626C-8078-4AA0-BC31-4BEC910891AB}" dt="2023-07-04T09:08:20.945" v="580" actId="313"/>
          <ac:spMkLst>
            <pc:docMk/>
            <pc:sldMk cId="1475043001" sldId="303"/>
            <ac:spMk id="2" creationId="{C6D139B1-E547-D054-A502-571A0F6F08DD}"/>
          </ac:spMkLst>
        </pc:spChg>
      </pc:sldChg>
    </pc:docChg>
  </pc:docChgLst>
  <pc:docChgLst>
    <pc:chgData name="Pepijn Wortelboer" userId="58254f21-8083-4b56-9f67-18c7c4521239" providerId="ADAL" clId="{7632882A-46D1-4AB0-8DD0-E41C9B9DDAE9}"/>
    <pc:docChg chg="custSel modSld">
      <pc:chgData name="Pepijn Wortelboer" userId="58254f21-8083-4b56-9f67-18c7c4521239" providerId="ADAL" clId="{7632882A-46D1-4AB0-8DD0-E41C9B9DDAE9}" dt="2023-07-06T11:28:26.374" v="52" actId="20577"/>
      <pc:docMkLst>
        <pc:docMk/>
      </pc:docMkLst>
      <pc:sldChg chg="addSp delSp modSp mod modClrScheme chgLayout modNotesTx">
        <pc:chgData name="Pepijn Wortelboer" userId="58254f21-8083-4b56-9f67-18c7c4521239" providerId="ADAL" clId="{7632882A-46D1-4AB0-8DD0-E41C9B9DDAE9}" dt="2023-07-04T12:51:42.001" v="34" actId="6549"/>
        <pc:sldMkLst>
          <pc:docMk/>
          <pc:sldMk cId="4110050590" sldId="295"/>
        </pc:sldMkLst>
        <pc:spChg chg="mod ord">
          <ac:chgData name="Pepijn Wortelboer" userId="58254f21-8083-4b56-9f67-18c7c4521239" providerId="ADAL" clId="{7632882A-46D1-4AB0-8DD0-E41C9B9DDAE9}" dt="2023-07-04T12:51:42.001" v="34" actId="6549"/>
          <ac:spMkLst>
            <pc:docMk/>
            <pc:sldMk cId="4110050590" sldId="295"/>
            <ac:spMk id="2" creationId="{C6D139B1-E547-D054-A502-571A0F6F08DD}"/>
          </ac:spMkLst>
        </pc:spChg>
        <pc:spChg chg="mod ord">
          <ac:chgData name="Pepijn Wortelboer" userId="58254f21-8083-4b56-9f67-18c7c4521239" providerId="ADAL" clId="{7632882A-46D1-4AB0-8DD0-E41C9B9DDAE9}" dt="2023-07-04T12:50:58.332" v="19" actId="20577"/>
          <ac:spMkLst>
            <pc:docMk/>
            <pc:sldMk cId="4110050590" sldId="295"/>
            <ac:spMk id="5" creationId="{05FB0B92-A4A1-0389-0499-41AE1D60C66C}"/>
          </ac:spMkLst>
        </pc:spChg>
        <pc:spChg chg="add mod ord">
          <ac:chgData name="Pepijn Wortelboer" userId="58254f21-8083-4b56-9f67-18c7c4521239" providerId="ADAL" clId="{7632882A-46D1-4AB0-8DD0-E41C9B9DDAE9}" dt="2023-07-04T12:48:32.482" v="7" actId="14100"/>
          <ac:spMkLst>
            <pc:docMk/>
            <pc:sldMk cId="4110050590" sldId="295"/>
            <ac:spMk id="6" creationId="{FA71ACDA-0F36-851C-6EDE-E0755811FFD0}"/>
          </ac:spMkLst>
        </pc:spChg>
        <pc:picChg chg="add del mod ord">
          <ac:chgData name="Pepijn Wortelboer" userId="58254f21-8083-4b56-9f67-18c7c4521239" providerId="ADAL" clId="{7632882A-46D1-4AB0-8DD0-E41C9B9DDAE9}" dt="2023-07-04T12:49:48.766" v="10" actId="478"/>
          <ac:picMkLst>
            <pc:docMk/>
            <pc:sldMk cId="4110050590" sldId="295"/>
            <ac:picMk id="4" creationId="{68BF20D9-20F5-911F-8C62-950028360DCC}"/>
          </ac:picMkLst>
        </pc:picChg>
        <pc:picChg chg="add del mod ord">
          <ac:chgData name="Pepijn Wortelboer" userId="58254f21-8083-4b56-9f67-18c7c4521239" providerId="ADAL" clId="{7632882A-46D1-4AB0-8DD0-E41C9B9DDAE9}" dt="2023-07-04T12:50:05.681" v="14" actId="478"/>
          <ac:picMkLst>
            <pc:docMk/>
            <pc:sldMk cId="4110050590" sldId="295"/>
            <ac:picMk id="8" creationId="{1A2601C6-C61C-CF1A-DD90-96FC322E95A8}"/>
          </ac:picMkLst>
        </pc:picChg>
        <pc:picChg chg="add mod">
          <ac:chgData name="Pepijn Wortelboer" userId="58254f21-8083-4b56-9f67-18c7c4521239" providerId="ADAL" clId="{7632882A-46D1-4AB0-8DD0-E41C9B9DDAE9}" dt="2023-07-04T12:50:43.595" v="17" actId="14100"/>
          <ac:picMkLst>
            <pc:docMk/>
            <pc:sldMk cId="4110050590" sldId="295"/>
            <ac:picMk id="10" creationId="{DE8EF261-FF34-0BD8-3F54-C880885CE83F}"/>
          </ac:picMkLst>
        </pc:picChg>
      </pc:sldChg>
      <pc:sldChg chg="addSp modSp mod">
        <pc:chgData name="Pepijn Wortelboer" userId="58254f21-8083-4b56-9f67-18c7c4521239" providerId="ADAL" clId="{7632882A-46D1-4AB0-8DD0-E41C9B9DDAE9}" dt="2023-07-06T11:28:26.374" v="52" actId="20577"/>
        <pc:sldMkLst>
          <pc:docMk/>
          <pc:sldMk cId="4060128718" sldId="301"/>
        </pc:sldMkLst>
        <pc:spChg chg="add mod">
          <ac:chgData name="Pepijn Wortelboer" userId="58254f21-8083-4b56-9f67-18c7c4521239" providerId="ADAL" clId="{7632882A-46D1-4AB0-8DD0-E41C9B9DDAE9}" dt="2023-07-06T11:28:19.495" v="43" actId="1076"/>
          <ac:spMkLst>
            <pc:docMk/>
            <pc:sldMk cId="4060128718" sldId="301"/>
            <ac:spMk id="3" creationId="{E68AD369-C326-A81F-5F39-788D2E40A2A1}"/>
          </ac:spMkLst>
        </pc:spChg>
        <pc:spChg chg="mod">
          <ac:chgData name="Pepijn Wortelboer" userId="58254f21-8083-4b56-9f67-18c7c4521239" providerId="ADAL" clId="{7632882A-46D1-4AB0-8DD0-E41C9B9DDAE9}" dt="2023-07-06T11:28:26.374" v="52" actId="20577"/>
          <ac:spMkLst>
            <pc:docMk/>
            <pc:sldMk cId="4060128718" sldId="301"/>
            <ac:spMk id="4" creationId="{F42FA60F-4731-04C6-A3A3-9C941FFB5A76}"/>
          </ac:spMkLst>
        </pc:spChg>
      </pc:sldChg>
    </pc:docChg>
  </pc:docChgLst>
  <pc:docChgLst>
    <pc:chgData name="Pepijn Wortelboer" userId="93e6fa695dec5f0d" providerId="LiveId" clId="{033E8B0A-6F77-4EA1-B55E-8A0F1DEC56B0}"/>
    <pc:docChg chg="custSel modSld">
      <pc:chgData name="Pepijn Wortelboer" userId="93e6fa695dec5f0d" providerId="LiveId" clId="{033E8B0A-6F77-4EA1-B55E-8A0F1DEC56B0}" dt="2023-07-04T06:23:57.325" v="437" actId="20577"/>
      <pc:docMkLst>
        <pc:docMk/>
      </pc:docMkLst>
      <pc:sldChg chg="addSp delSp modSp mod modClrScheme chgLayout">
        <pc:chgData name="Pepijn Wortelboer" userId="93e6fa695dec5f0d" providerId="LiveId" clId="{033E8B0A-6F77-4EA1-B55E-8A0F1DEC56B0}" dt="2023-07-04T06:18:08.827" v="336" actId="20577"/>
        <pc:sldMkLst>
          <pc:docMk/>
          <pc:sldMk cId="3857246844" sldId="299"/>
        </pc:sldMkLst>
        <pc:spChg chg="mod ord">
          <ac:chgData name="Pepijn Wortelboer" userId="93e6fa695dec5f0d" providerId="LiveId" clId="{033E8B0A-6F77-4EA1-B55E-8A0F1DEC56B0}" dt="2023-07-04T06:13:00.159" v="55" actId="700"/>
          <ac:spMkLst>
            <pc:docMk/>
            <pc:sldMk cId="3857246844" sldId="299"/>
            <ac:spMk id="2" creationId="{C6D139B1-E547-D054-A502-571A0F6F08DD}"/>
          </ac:spMkLst>
        </pc:spChg>
        <pc:spChg chg="add del mod ord">
          <ac:chgData name="Pepijn Wortelboer" userId="93e6fa695dec5f0d" providerId="LiveId" clId="{033E8B0A-6F77-4EA1-B55E-8A0F1DEC56B0}" dt="2023-07-04T06:13:07.771" v="56" actId="22"/>
          <ac:spMkLst>
            <pc:docMk/>
            <pc:sldMk cId="3857246844" sldId="299"/>
            <ac:spMk id="3" creationId="{D065646C-640B-7100-6450-E79781DE1F4C}"/>
          </ac:spMkLst>
        </pc:spChg>
        <pc:spChg chg="mod ord">
          <ac:chgData name="Pepijn Wortelboer" userId="93e6fa695dec5f0d" providerId="LiveId" clId="{033E8B0A-6F77-4EA1-B55E-8A0F1DEC56B0}" dt="2023-07-04T06:16:52.376" v="323" actId="14100"/>
          <ac:spMkLst>
            <pc:docMk/>
            <pc:sldMk cId="3857246844" sldId="299"/>
            <ac:spMk id="4" creationId="{58E0F277-FAC2-F75A-3C1A-0BD2C19EB0CE}"/>
          </ac:spMkLst>
        </pc:spChg>
        <pc:spChg chg="add mod">
          <ac:chgData name="Pepijn Wortelboer" userId="93e6fa695dec5f0d" providerId="LiveId" clId="{033E8B0A-6F77-4EA1-B55E-8A0F1DEC56B0}" dt="2023-07-04T06:18:08.827" v="336" actId="20577"/>
          <ac:spMkLst>
            <pc:docMk/>
            <pc:sldMk cId="3857246844" sldId="299"/>
            <ac:spMk id="7" creationId="{C6D35E45-F830-D5D5-EDDA-1C4A802B6116}"/>
          </ac:spMkLst>
        </pc:spChg>
        <pc:picChg chg="add mod ord">
          <ac:chgData name="Pepijn Wortelboer" userId="93e6fa695dec5f0d" providerId="LiveId" clId="{033E8B0A-6F77-4EA1-B55E-8A0F1DEC56B0}" dt="2023-07-04T06:15:36.594" v="315" actId="1035"/>
          <ac:picMkLst>
            <pc:docMk/>
            <pc:sldMk cId="3857246844" sldId="299"/>
            <ac:picMk id="6" creationId="{6077B945-DF31-6B8F-AC5C-021709B09406}"/>
          </ac:picMkLst>
        </pc:picChg>
      </pc:sldChg>
      <pc:sldChg chg="modNotesTx">
        <pc:chgData name="Pepijn Wortelboer" userId="93e6fa695dec5f0d" providerId="LiveId" clId="{033E8B0A-6F77-4EA1-B55E-8A0F1DEC56B0}" dt="2023-07-04T06:10:26.356" v="54" actId="20577"/>
        <pc:sldMkLst>
          <pc:docMk/>
          <pc:sldMk cId="3815824541" sldId="302"/>
        </pc:sldMkLst>
      </pc:sldChg>
      <pc:sldChg chg="modSp mod modNotesTx">
        <pc:chgData name="Pepijn Wortelboer" userId="93e6fa695dec5f0d" providerId="LiveId" clId="{033E8B0A-6F77-4EA1-B55E-8A0F1DEC56B0}" dt="2023-07-04T06:23:57.325" v="437" actId="20577"/>
        <pc:sldMkLst>
          <pc:docMk/>
          <pc:sldMk cId="1475043001" sldId="303"/>
        </pc:sldMkLst>
        <pc:spChg chg="mod">
          <ac:chgData name="Pepijn Wortelboer" userId="93e6fa695dec5f0d" providerId="LiveId" clId="{033E8B0A-6F77-4EA1-B55E-8A0F1DEC56B0}" dt="2023-07-04T06:21:53.117" v="414" actId="20577"/>
          <ac:spMkLst>
            <pc:docMk/>
            <pc:sldMk cId="1475043001" sldId="303"/>
            <ac:spMk id="4" creationId="{F42FA60F-4731-04C6-A3A3-9C941FFB5A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B5629-97A6-4566-8DF7-97B5EF691B82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54630-D822-4C43-ADC5-0557B1AAD7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073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w.kroes@jso.nl" TargetMode="External"/><Relationship Id="rId3" Type="http://schemas.openxmlformats.org/officeDocument/2006/relationships/hyperlink" Target="mailto:lisette.thijssen@gmail.com" TargetMode="External"/><Relationship Id="rId7" Type="http://schemas.openxmlformats.org/officeDocument/2006/relationships/hyperlink" Target="mailto:k.duygun@eindhoven.n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mailto:henk.hulshuizen@kpnmail.nl" TargetMode="External"/><Relationship Id="rId5" Type="http://schemas.openxmlformats.org/officeDocument/2006/relationships/hyperlink" Target="mailto:pwortelboer.fceindhovenav@gmail.com" TargetMode="External"/><Relationship Id="rId4" Type="http://schemas.openxmlformats.org/officeDocument/2006/relationships/hyperlink" Target="mailto:advbest@xs4all.nl" TargetMode="External"/><Relationship Id="rId9" Type="http://schemas.openxmlformats.org/officeDocument/2006/relationships/hyperlink" Target="mailto:c.hanzon@jso.nl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dirty="0"/>
              <a:t>werkgroep: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Lisette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Google Sans"/>
              </a:rPr>
              <a:t>Thijssen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(</a:t>
            </a:r>
            <a:r>
              <a:rPr lang="en-US" b="0" i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  <a:hlinkClick r:id="rId3"/>
              </a:rPr>
              <a:t>lisette.thijssen@gmail.com</a:t>
            </a:r>
            <a:r>
              <a:rPr lang="en-US" b="0" i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),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Antoinette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Google Sans"/>
              </a:rPr>
              <a:t>Heerschop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(</a:t>
            </a:r>
            <a:r>
              <a:rPr lang="nl-NL" dirty="0"/>
              <a:t>ajm.heerschop@gmail.com),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02124"/>
                </a:solidFill>
                <a:effectLst/>
                <a:latin typeface="Google Sans"/>
              </a:rPr>
              <a:t>Ad van Best (</a:t>
            </a:r>
            <a:r>
              <a:rPr lang="nl-NL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  <a:hlinkClick r:id="rId4"/>
              </a:rPr>
              <a:t>advbest@xs4all.nl</a:t>
            </a:r>
            <a:r>
              <a:rPr lang="nl-NL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)</a:t>
            </a:r>
            <a:r>
              <a:rPr lang="nl-NL" dirty="0"/>
              <a:t>,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b="0" i="0" dirty="0">
                <a:solidFill>
                  <a:srgbClr val="202124"/>
                </a:solidFill>
                <a:effectLst/>
                <a:latin typeface="Google Sans"/>
              </a:rPr>
              <a:t>Pepijn Wortelboer (</a:t>
            </a:r>
            <a:r>
              <a:rPr lang="nl-NL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  <a:hlinkClick r:id="rId5"/>
              </a:rPr>
              <a:t>pwortelboer.fceindhovenav@gmail.com</a:t>
            </a:r>
            <a:r>
              <a:rPr lang="nl-NL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)</a:t>
            </a:r>
            <a:r>
              <a:rPr lang="nl-NL" dirty="0"/>
              <a:t>,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02124"/>
                </a:solidFill>
                <a:effectLst/>
                <a:latin typeface="Google Sans"/>
              </a:rPr>
              <a:t>Henk Hulshuizen (</a:t>
            </a:r>
            <a:r>
              <a:rPr lang="fi-FI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  <a:hlinkClick r:id="rId6"/>
              </a:rPr>
              <a:t>henk.hulshuizen@kpnmail.nl</a:t>
            </a:r>
            <a:r>
              <a:rPr lang="fi-FI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)</a:t>
            </a:r>
            <a:endParaRPr lang="fi-FI" b="0" i="0" u="none" strike="noStrike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202124"/>
                </a:solidFill>
                <a:effectLst/>
                <a:latin typeface="Google Sans"/>
              </a:rPr>
              <a:t>Kerim Duygun (</a:t>
            </a:r>
            <a:r>
              <a:rPr lang="fi-FI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  <a:hlinkClick r:id="rId7"/>
              </a:rPr>
              <a:t>k.duygun@eindhoven.nl</a:t>
            </a:r>
            <a:r>
              <a:rPr lang="fi-FI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)</a:t>
            </a:r>
            <a:endParaRPr lang="fi-FI" b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nl-NL" dirty="0"/>
          </a:p>
          <a:p>
            <a:pPr algn="l"/>
            <a:endParaRPr lang="nl-NL" dirty="0"/>
          </a:p>
          <a:p>
            <a:pPr algn="l"/>
            <a:r>
              <a:rPr lang="nl-NL" dirty="0"/>
              <a:t>JSO: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202124"/>
                </a:solidFill>
                <a:effectLst/>
                <a:latin typeface="Google Sans"/>
              </a:rPr>
              <a:t>Wouter </a:t>
            </a:r>
            <a:r>
              <a:rPr lang="fr-FR" b="0" i="0" dirty="0" err="1">
                <a:solidFill>
                  <a:srgbClr val="202124"/>
                </a:solidFill>
                <a:effectLst/>
                <a:latin typeface="Google Sans"/>
              </a:rPr>
              <a:t>Kroes</a:t>
            </a:r>
            <a:r>
              <a:rPr lang="fr-FR" b="0" i="0" dirty="0">
                <a:solidFill>
                  <a:srgbClr val="202124"/>
                </a:solidFill>
                <a:effectLst/>
                <a:latin typeface="Google Sans"/>
              </a:rPr>
              <a:t> (</a:t>
            </a:r>
            <a:r>
              <a:rPr lang="fr-FR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  <a:hlinkClick r:id="rId8"/>
              </a:rPr>
              <a:t>w.kroes@jso.nl</a:t>
            </a:r>
            <a:r>
              <a:rPr lang="fr-FR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)</a:t>
            </a:r>
            <a:r>
              <a:rPr lang="nl-NL" dirty="0"/>
              <a:t>,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202124"/>
                </a:solidFill>
                <a:effectLst/>
                <a:latin typeface="Google Sans"/>
              </a:rPr>
              <a:t>Charlotte Hanzon (</a:t>
            </a:r>
            <a:r>
              <a:rPr lang="it-IT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  <a:hlinkClick r:id="rId9"/>
              </a:rPr>
              <a:t>c.hanzon@jso.nl</a:t>
            </a:r>
            <a:r>
              <a:rPr lang="it-IT" b="0" u="none" strike="noStrike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)</a:t>
            </a:r>
            <a:endParaRPr lang="it-IT" b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54630-D822-4C43-ADC5-0557B1AAD79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8600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2 vragen:</a:t>
            </a:r>
          </a:p>
          <a:p>
            <a:pPr marL="228600" indent="-228600">
              <a:buAutoNum type="arabicPeriod"/>
            </a:pPr>
            <a:r>
              <a:rPr lang="nl-NL" dirty="0"/>
              <a:t>Hoe tevreden is de Klankbordgroep over de invulling van haar rol?</a:t>
            </a:r>
          </a:p>
          <a:p>
            <a:pPr marL="228600" indent="-228600">
              <a:buAutoNum type="arabicPeriod"/>
            </a:pPr>
            <a:r>
              <a:rPr lang="nl-NL" dirty="0"/>
              <a:t>Hoe tevreden is Klankbordgroep over het (kunnen) geven van advies?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54630-D822-4C43-ADC5-0557B1AAD79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04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Vragen die de werkgroep zichzelf stelt: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Lage respons als gevolg van?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Evenwicht halen en brengen uit balans?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Onvoldoende vertrouwen?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Vrijwillige deelname met belang? n en directe betrokkenheid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54630-D822-4C43-ADC5-0557B1AAD79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852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54630-D822-4C43-ADC5-0557B1AAD79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102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Pepijn: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vinger-aan-de-pols, instrumenten om gemaakte afspraken en beleid te borgen en bewaken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treffen van gelijkgestemden om per onderwerp front te kunnen vormen tegen ongewenste ontwikkelingen of juist om negatieve patstelling te doorbreken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54630-D822-4C43-ADC5-0557B1AAD79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9732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Pepijn: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aansluiting van complete lijst van organisaties (niet op persoonlijke titel/email, maar echte vertegenwoordiging met aandacht voor terugkoppeling naar deelnemende organisaties en ophalen van standpunten achterban)</a:t>
            </a:r>
          </a:p>
          <a:p>
            <a:pPr algn="l"/>
            <a:r>
              <a:rPr lang="nl-NL" dirty="0"/>
              <a:t>strikte duidelijkheid over agenda en aard van participatie per onderwerp (ter info, ter discussie, ter besluit) of zoals in enquêteantwoord staat: “</a:t>
            </a:r>
            <a:r>
              <a:rPr lang="nl-NL" sz="1800" b="0" i="0" u="none" strike="noStrike" baseline="0" dirty="0">
                <a:solidFill>
                  <a:srgbClr val="1F2023"/>
                </a:solidFill>
                <a:latin typeface="Roboto" panose="02000000000000000000" pitchFamily="2" charset="0"/>
              </a:rPr>
              <a:t>informeren, toetsen, advies ophalen, </a:t>
            </a:r>
            <a:r>
              <a:rPr lang="nl-NL" sz="1800" b="0" i="0" u="none" strike="noStrike" baseline="0" dirty="0" err="1">
                <a:solidFill>
                  <a:srgbClr val="1F2023"/>
                </a:solidFill>
                <a:latin typeface="Roboto" panose="02000000000000000000" pitchFamily="2" charset="0"/>
              </a:rPr>
              <a:t>etc</a:t>
            </a:r>
            <a:r>
              <a:rPr lang="nl-NL" sz="1800" b="0" i="0" u="none" strike="noStrike" baseline="0" dirty="0">
                <a:solidFill>
                  <a:srgbClr val="1F2023"/>
                </a:solidFill>
                <a:latin typeface="Roboto" panose="02000000000000000000" pitchFamily="2" charset="0"/>
              </a:rPr>
              <a:t> “</a:t>
            </a:r>
            <a:endParaRPr lang="nl-NL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geen verplichting om bij bijeenkomsten te zijn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Werkgroepen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Procesmatig werken (</a:t>
            </a:r>
            <a:r>
              <a:rPr lang="nl-NL" dirty="0" err="1"/>
              <a:t>Deep</a:t>
            </a:r>
            <a:r>
              <a:rPr lang="nl-NL" dirty="0"/>
              <a:t> </a:t>
            </a:r>
            <a:r>
              <a:rPr lang="nl-NL" dirty="0" err="1"/>
              <a:t>Democracy</a:t>
            </a:r>
            <a:r>
              <a:rPr lang="nl-NL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54630-D822-4C43-ADC5-0557B1AAD799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385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Oproep Wie sluit zich aan!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54630-D822-4C43-ADC5-0557B1AAD799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901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vorige versie bevatte: “betrokken verenigingen /organisaties/stichtingen mensen afvaardigen die het belang zien en zich hiermee willen verbinden.”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Uit enquête:</a:t>
            </a:r>
          </a:p>
          <a:p>
            <a:pPr algn="l"/>
            <a:r>
              <a:rPr lang="nl-NL" dirty="0"/>
              <a:t>“</a:t>
            </a:r>
            <a:r>
              <a:rPr lang="nl-NL" sz="1800" b="0" i="0" u="none" strike="noStrike" baseline="0" dirty="0">
                <a:solidFill>
                  <a:srgbClr val="1F2023"/>
                </a:solidFill>
                <a:latin typeface="Roboto" panose="02000000000000000000" pitchFamily="2" charset="0"/>
              </a:rPr>
              <a:t>Afbakening doel en invloed per onderwerp</a:t>
            </a:r>
            <a:r>
              <a:rPr lang="nl-NL" dirty="0"/>
              <a:t>“</a:t>
            </a:r>
          </a:p>
          <a:p>
            <a:pPr algn="l"/>
            <a:r>
              <a:rPr lang="nl-NL" dirty="0"/>
              <a:t>Vereisten samenvattend: bouwen onderling vertrouwen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54630-D822-4C43-ADC5-0557B1AAD799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107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9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0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81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31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16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01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76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7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53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66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77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27912" y="802298"/>
            <a:ext cx="8637073" cy="1884341"/>
          </a:xfrm>
        </p:spPr>
        <p:txBody>
          <a:bodyPr>
            <a:noAutofit/>
          </a:bodyPr>
          <a:lstStyle/>
          <a:p>
            <a:pPr algn="ctr"/>
            <a:r>
              <a:rPr lang="nl-NL" sz="3200" cap="none" dirty="0"/>
              <a:t>Terugkoppeling Evaluatie Klankbordgroep </a:t>
            </a:r>
            <a:r>
              <a:rPr lang="nl-NL" sz="3200" cap="none" dirty="0" err="1"/>
              <a:t>Genneper</a:t>
            </a:r>
            <a:r>
              <a:rPr lang="nl-NL" sz="3200" cap="none" dirty="0"/>
              <a:t> Parken 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427914" y="3597192"/>
            <a:ext cx="8637072" cy="977621"/>
          </a:xfrm>
        </p:spPr>
        <p:txBody>
          <a:bodyPr>
            <a:normAutofit fontScale="40000" lnSpcReduction="20000"/>
          </a:bodyPr>
          <a:lstStyle/>
          <a:p>
            <a:r>
              <a:rPr lang="nl-NL" sz="4800" cap="none" dirty="0"/>
              <a:t>6 juli 2023</a:t>
            </a:r>
          </a:p>
          <a:p>
            <a:r>
              <a:rPr lang="nl-NL" sz="4800" cap="none" dirty="0"/>
              <a:t>Werkgroep evaluatie KBG </a:t>
            </a:r>
            <a:r>
              <a:rPr lang="nl-NL" sz="4800" cap="none" dirty="0" err="1"/>
              <a:t>Genneper</a:t>
            </a:r>
            <a:r>
              <a:rPr lang="nl-NL" sz="4800" cap="none" dirty="0"/>
              <a:t> Parken </a:t>
            </a:r>
          </a:p>
          <a:p>
            <a:endParaRPr lang="nl-NL" sz="4800" cap="none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1429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51579" y="792796"/>
            <a:ext cx="9603275" cy="1049235"/>
          </a:xfrm>
        </p:spPr>
        <p:txBody>
          <a:bodyPr>
            <a:normAutofit/>
          </a:bodyPr>
          <a:lstStyle/>
          <a:p>
            <a:r>
              <a:rPr lang="nl-NL" cap="none" dirty="0"/>
              <a:t>Voorgeschiedenis</a:t>
            </a:r>
            <a:endParaRPr lang="nl-NL" sz="3100" cap="non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BC9288-D6DF-4692-00C6-7FFA749CD2C3}"/>
              </a:ext>
            </a:extLst>
          </p:cNvPr>
          <p:cNvSpPr txBox="1"/>
          <p:nvPr/>
        </p:nvSpPr>
        <p:spPr>
          <a:xfrm>
            <a:off x="1451579" y="2113540"/>
            <a:ext cx="96032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cap="none" dirty="0"/>
              <a:t>werkgroep gevormd voorjaar 2022</a:t>
            </a:r>
            <a:br>
              <a:rPr lang="nl-NL" sz="1800" cap="none" dirty="0"/>
            </a:br>
            <a:r>
              <a:rPr lang="nl-NL" sz="18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(op verzoek KBG mede vanwege oplopende frustratie over functioneren)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cap="none" dirty="0"/>
              <a:t>3 bijeenkomsten onder begeleiding van JSO (september – oktober – november)</a:t>
            </a:r>
            <a:br>
              <a:rPr lang="nl-NL" sz="1800" cap="none" dirty="0"/>
            </a:br>
            <a:r>
              <a:rPr lang="nl-NL" sz="18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(voorstel gemeente voor onafhankelijke partij aangenomen door KBG)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cap="none" dirty="0"/>
              <a:t>terugkoppeling aan de KBG december 2022 </a:t>
            </a:r>
            <a:r>
              <a:rPr lang="nl-NL" sz="18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(conform afspraak)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l-NL" sz="1800" dirty="0">
                <a:latin typeface="+mj-lt"/>
              </a:rPr>
              <a:t>reacties </a:t>
            </a:r>
            <a:r>
              <a:rPr lang="nl-NL" sz="1800" dirty="0" err="1">
                <a:latin typeface="+mj-lt"/>
              </a:rPr>
              <a:t>klankbordgroepleden</a:t>
            </a:r>
            <a:endParaRPr lang="nl-NL" sz="1800" dirty="0">
              <a:latin typeface="+mj-lt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nl-NL" dirty="0">
                <a:latin typeface="+mj-lt"/>
              </a:rPr>
              <a:t>positief over proces </a:t>
            </a:r>
            <a:br>
              <a:rPr lang="nl-NL" dirty="0">
                <a:latin typeface="+mj-lt"/>
              </a:rPr>
            </a:br>
            <a:r>
              <a:rPr lang="nl-NL" dirty="0">
                <a:latin typeface="+mj-lt"/>
              </a:rPr>
              <a:t>(</a:t>
            </a:r>
            <a:r>
              <a:rPr lang="nl-NL" dirty="0" err="1">
                <a:latin typeface="+mj-lt"/>
              </a:rPr>
              <a:t>deep</a:t>
            </a:r>
            <a:r>
              <a:rPr lang="nl-NL" dirty="0">
                <a:latin typeface="+mj-lt"/>
              </a:rPr>
              <a:t> </a:t>
            </a:r>
            <a:r>
              <a:rPr lang="nl-NL" dirty="0" err="1">
                <a:latin typeface="+mj-lt"/>
              </a:rPr>
              <a:t>democracy</a:t>
            </a:r>
            <a:r>
              <a:rPr lang="nl-NL" dirty="0">
                <a:latin typeface="+mj-lt"/>
              </a:rPr>
              <a:t> vergt een investering maar levert ook betere verstandhouding op)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nl-NL" dirty="0">
                <a:latin typeface="+mj-lt"/>
              </a:rPr>
              <a:t>strikte evaluatie echter onvoldoende helder</a:t>
            </a:r>
            <a:br>
              <a:rPr lang="nl-NL" dirty="0">
                <a:latin typeface="+mj-lt"/>
              </a:rPr>
            </a:br>
            <a:r>
              <a:rPr lang="nl-NL" dirty="0">
                <a:latin typeface="+mj-lt"/>
              </a:rPr>
              <a:t>(vragen over functioneren, rollen en beïnvloedingsmogelijkheden bleven terugkomen).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l-NL" dirty="0">
                <a:latin typeface="+mj-lt"/>
              </a:rPr>
              <a:t>afspraak voor vervolg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nl-NL" dirty="0">
                <a:latin typeface="+mj-lt"/>
              </a:rPr>
              <a:t>werkgroep zegt toe bestaande evaluatieresultaten samen te vatten </a:t>
            </a:r>
            <a:br>
              <a:rPr lang="nl-NL" dirty="0">
                <a:latin typeface="+mj-lt"/>
              </a:rPr>
            </a:br>
            <a:r>
              <a:rPr lang="nl-NL" dirty="0">
                <a:latin typeface="+mj-lt"/>
              </a:rPr>
              <a:t>en waar nodig aan te vullen.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36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578C4-FDE1-3049-899D-3AD38485D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i="0" u="none" strike="noStrike" cap="none" dirty="0">
                <a:effectLst/>
                <a:latin typeface="+mj-lt"/>
              </a:rPr>
              <a:t>Het afmaken van de evaluatie</a:t>
            </a:r>
            <a:br>
              <a:rPr lang="nl-NL" sz="3200" i="0" u="none" strike="noStrike" dirty="0">
                <a:effectLst/>
                <a:latin typeface="+mj-lt"/>
              </a:rPr>
            </a:b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CFB3E2-FF94-4ADE-9E8C-2E171A305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6145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December 2022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>
                <a:solidFill>
                  <a:schemeClr val="tx1"/>
                </a:solidFill>
              </a:rPr>
              <a:t>aanvullende schriftelijke evaluatieronde, alle leden bereiken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/>
              <a:t>o</a:t>
            </a:r>
            <a:r>
              <a:rPr lang="nl-NL" sz="2000" dirty="0">
                <a:solidFill>
                  <a:schemeClr val="tx1"/>
                </a:solidFill>
              </a:rPr>
              <a:t>p basis van 2 te beantwoorden vragen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>
                <a:solidFill>
                  <a:schemeClr val="tx1"/>
                </a:solidFill>
              </a:rPr>
              <a:t>op zo kort mogelijke termijn om “momentum” te gebruiken</a:t>
            </a:r>
            <a:endParaRPr lang="nl-NL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Juni 2023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>
                <a:solidFill>
                  <a:schemeClr val="tx1"/>
                </a:solidFill>
              </a:rPr>
              <a:t>enquête afgerond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6 juli 2023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>
                <a:solidFill>
                  <a:schemeClr val="tx1"/>
                </a:solidFill>
              </a:rPr>
              <a:t>presentatie uitkomsten enquête aan leden KBG. </a:t>
            </a:r>
            <a:endParaRPr lang="nl-NL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Aansluitend</a:t>
            </a:r>
            <a:r>
              <a:rPr lang="nl-NL" dirty="0">
                <a:solidFill>
                  <a:schemeClr val="tx1"/>
                </a:solidFill>
              </a:rPr>
              <a:t>: netwerkbijeenkomst gemeente (nieuwe stijl)</a:t>
            </a:r>
            <a:endParaRPr lang="nl-NL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>
              <a:solidFill>
                <a:schemeClr val="tx1"/>
              </a:solidFill>
            </a:endParaRPr>
          </a:p>
          <a:p>
            <a:endParaRPr lang="nl-NL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68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139B1-E547-D054-A502-571A0F6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De enquête (onderwerpen en respons)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FB0B92-A4A1-0389-0499-41AE1D60C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085961" cy="3448595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Onderwerpen in enquête: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informatievoorziening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adviesfunctie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rollen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proces(bewaking)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samenstelling KBG </a:t>
            </a:r>
            <a:br>
              <a:rPr lang="nl-NL" dirty="0"/>
            </a:br>
            <a:r>
              <a:rPr lang="nl-NL" dirty="0"/>
              <a:t>(voldoende afspiegeling)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open vragen motivatie, verbinding en verbetering efficiëntie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71ACDA-0F36-851C-6EDE-E0755811F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17178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Uitgezet onder 88 mailadressen van organisaties die lid zijn van KBG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Ontvangen reacties: 13 (waarvan deel ook lid van de werkgroep)</a:t>
            </a:r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8EF261-FF34-0BD8-3F54-C880885CE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7754" y="3974970"/>
            <a:ext cx="5287098" cy="192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0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139B1-E547-D054-A502-571A0F6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none" dirty="0"/>
              <a:t>De enquête (uitkomsten)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0F277-FAC2-F75A-3C1A-0BD2C19EB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9"/>
            <a:ext cx="3687377" cy="2493428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Onduidelijkheid over de </a:t>
            </a:r>
            <a:r>
              <a:rPr lang="nl-NL" i="1" dirty="0"/>
              <a:t>rol</a:t>
            </a:r>
            <a:r>
              <a:rPr lang="nl-NL" dirty="0"/>
              <a:t> van de deelnemers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Grote twijfel over de </a:t>
            </a:r>
            <a:r>
              <a:rPr lang="nl-NL" i="1" dirty="0"/>
              <a:t>effectiviteit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Matige </a:t>
            </a:r>
            <a:r>
              <a:rPr lang="nl-NL" i="1" dirty="0"/>
              <a:t>communicatie </a:t>
            </a:r>
            <a:r>
              <a:rPr lang="nl-NL" dirty="0"/>
              <a:t>tussen de deelnemers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077B945-DF31-6B8F-AC5C-021709B0940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505142" y="2168771"/>
            <a:ext cx="5553384" cy="2335535"/>
          </a:xfr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6D35E45-F830-D5D5-EDDA-1C4A802B6116}"/>
              </a:ext>
            </a:extLst>
          </p:cNvPr>
          <p:cNvSpPr txBox="1">
            <a:spLocks/>
          </p:cNvSpPr>
          <p:nvPr/>
        </p:nvSpPr>
        <p:spPr>
          <a:xfrm>
            <a:off x="1447332" y="4715320"/>
            <a:ext cx="9605635" cy="7441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3538" indent="-363538">
              <a:buFont typeface="+mj-lt"/>
              <a:buAutoNum type="arabicPeriod" startAt="4"/>
            </a:pPr>
            <a:r>
              <a:rPr lang="nl-NL" dirty="0"/>
              <a:t>Onvoldoende/matige </a:t>
            </a:r>
            <a:r>
              <a:rPr lang="nl-NL" i="1" dirty="0"/>
              <a:t>terugkoppeling</a:t>
            </a:r>
            <a:r>
              <a:rPr lang="nl-NL" dirty="0"/>
              <a:t> over besluitvorming binnen de gemeente naar KBG</a:t>
            </a:r>
          </a:p>
        </p:txBody>
      </p:sp>
    </p:spTree>
    <p:extLst>
      <p:ext uri="{BB962C8B-B14F-4D97-AF65-F5344CB8AC3E}">
        <p14:creationId xmlns:p14="http://schemas.microsoft.com/office/powerpoint/2010/main" val="385724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139B1-E547-D054-A502-571A0F6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cap="none" dirty="0"/>
              <a:t>Perspectieven op basis van beide evaluaties             </a:t>
            </a:r>
            <a:r>
              <a:rPr lang="nl-NL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nl-NL" cap="none" dirty="0"/>
              <a:t>1</a:t>
            </a:r>
            <a:r>
              <a:rPr lang="nl-NL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A6ED8-038E-7B13-D622-61996E6B0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Wat verbindt de leden van de KBG GP?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800" b="0" i="0" u="none" strike="noStrike" dirty="0">
                <a:effectLst/>
                <a:latin typeface="+mj-lt"/>
              </a:rPr>
              <a:t>Behoud van groen met onvervangbare waarde.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>
                <a:latin typeface="+mj-lt"/>
              </a:rPr>
              <a:t>Een park voor ons allemaal</a:t>
            </a:r>
            <a:endParaRPr lang="nl-NL" sz="1800" b="0" i="0" u="none" strike="noStrike" dirty="0">
              <a:effectLst/>
              <a:latin typeface="+mj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>
                <a:latin typeface="+mj-lt"/>
              </a:rPr>
              <a:t>Adviserende rol; gedeelde verantwoordelijkheid</a:t>
            </a: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Wat is de motivatie om deel te nemen?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Invloed uitoefenen vanuit organisatiebelang en/of natuurbelang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Samen optrekken met gemeente en andere partners in het gebied.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Innovatief willen zijn over gebruik en ontwikkeling van het gebied.</a:t>
            </a:r>
          </a:p>
        </p:txBody>
      </p:sp>
    </p:spTree>
    <p:extLst>
      <p:ext uri="{BB962C8B-B14F-4D97-AF65-F5344CB8AC3E}">
        <p14:creationId xmlns:p14="http://schemas.microsoft.com/office/powerpoint/2010/main" val="290298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139B1-E547-D054-A502-571A0F6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cap="none" dirty="0"/>
              <a:t>Perspectieven op basis van beide evaluaties             </a:t>
            </a:r>
            <a:r>
              <a:rPr lang="nl-NL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nl-NL" cap="none" dirty="0"/>
              <a:t>2</a:t>
            </a:r>
            <a:r>
              <a:rPr lang="nl-NL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/2)</a:t>
            </a:r>
            <a:endParaRPr lang="nl-NL" cap="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A6ED8-038E-7B13-D622-61996E6B0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81188"/>
            <a:ext cx="9603275" cy="4176725"/>
          </a:xfrm>
        </p:spPr>
        <p:txBody>
          <a:bodyPr>
            <a:noAutofit/>
          </a:bodyPr>
          <a:lstStyle/>
          <a:p>
            <a:pPr marL="342900" indent="-342900">
              <a:buAutoNum type="arabicPeriod" startAt="3"/>
            </a:pPr>
            <a:r>
              <a:rPr lang="nl-NL" dirty="0"/>
              <a:t>Op welke wijze kan de deelname aan de KBG GP effectiever?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Deelname meer divers en afspiegeling van de populatie.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Deelname evenwichtig en continuïteit in aanwezigheid per sector; sport, groen, recreatie, omgeving etc.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Rollen, verantwoordelijkheden en taken helder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Procesmatig werken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nl-NL" dirty="0"/>
              <a:t>Hoe borgen we de continuïteit?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Heldere omgangsvormen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Commitment van betrokken organisaties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Geen verborgen agenda’s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582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139B1-E547-D054-A502-571A0F6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cap="none" dirty="0"/>
              <a:t>Hoe verder?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FA60F-4731-04C6-A3A3-9C941FFB5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1910124"/>
            <a:ext cx="7727590" cy="3419114"/>
          </a:xfrm>
        </p:spPr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/>
              <a:t>Werk van huidige werkgroep evaluatie KBG zit erop</a:t>
            </a:r>
            <a:br>
              <a:rPr lang="nl-NL" dirty="0"/>
            </a:br>
            <a:r>
              <a:rPr lang="nl-NL" dirty="0"/>
              <a:t>(eventuele volgende evaluatie vraagt nieuwe invulling werkgroep)</a:t>
            </a:r>
            <a:br>
              <a:rPr lang="nl-NL" dirty="0"/>
            </a:b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informeren na vanavond alle leden via de gebiedscoördinator</a:t>
            </a:r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/>
              <a:t>Ruimte voor nieuwe </a:t>
            </a:r>
            <a:r>
              <a:rPr lang="nl-NL" i="1" dirty="0"/>
              <a:t>vormgevende </a:t>
            </a:r>
            <a:r>
              <a:rPr lang="nl-NL" dirty="0"/>
              <a:t>werkgroep.</a:t>
            </a:r>
            <a:br>
              <a:rPr lang="nl-NL" dirty="0"/>
            </a:br>
            <a:r>
              <a:rPr lang="nl-NL" dirty="0"/>
              <a:t>Zijn de perspectieven voldoende inspirerend?</a:t>
            </a:r>
          </a:p>
          <a:p>
            <a:pPr marL="800100" lvl="1" indent="-342900"/>
            <a:r>
              <a:rPr lang="nl-NL" dirty="0"/>
              <a:t>Initiatief van de Gemeente heeft de vorm van een netwerkbijeenkomst. </a:t>
            </a:r>
            <a:br>
              <a:rPr lang="nl-NL" dirty="0"/>
            </a:br>
            <a:r>
              <a:rPr lang="nl-NL" dirty="0"/>
              <a:t>aansluitend en hoe verbinden met klankborden?</a:t>
            </a:r>
          </a:p>
          <a:p>
            <a:pPr marL="800100" lvl="1" indent="-342900"/>
            <a:r>
              <a:rPr lang="nl-NL" dirty="0"/>
              <a:t>Delen van deze uitkomsten met de wethouders</a:t>
            </a:r>
          </a:p>
          <a:p>
            <a:pPr marL="800100" lvl="1" indent="-342900"/>
            <a:r>
              <a:rPr lang="nl-NL" dirty="0"/>
              <a:t>Wil je meedoen, heb je ideeën?  		</a:t>
            </a:r>
          </a:p>
          <a:p>
            <a:pPr marL="800100" lvl="1" indent="-342900"/>
            <a:endParaRPr lang="nl-NL" dirty="0"/>
          </a:p>
          <a:p>
            <a:pPr marL="800100" lvl="1" indent="-342900"/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E68AD369-C326-A81F-5F39-788D2E40A2A1}"/>
              </a:ext>
            </a:extLst>
          </p:cNvPr>
          <p:cNvSpPr/>
          <p:nvPr/>
        </p:nvSpPr>
        <p:spPr>
          <a:xfrm>
            <a:off x="6253216" y="4860316"/>
            <a:ext cx="691661" cy="333008"/>
          </a:xfrm>
          <a:prstGeom prst="rightArrow">
            <a:avLst>
              <a:gd name="adj1" fmla="val 1479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072191-8D68-6154-8C50-AE1C8AA67F88}"/>
              </a:ext>
            </a:extLst>
          </p:cNvPr>
          <p:cNvSpPr txBox="1"/>
          <p:nvPr/>
        </p:nvSpPr>
        <p:spPr>
          <a:xfrm>
            <a:off x="7549662" y="4823992"/>
            <a:ext cx="35051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forum.genneperparken@gmail.com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12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139B1-E547-D054-A502-571A0F6F0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cap="none" dirty="0"/>
              <a:t>Voorstel doorstart Klankbordgroep “Nieuwe Stijl”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FA60F-4731-04C6-A3A3-9C941FFB5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45393"/>
            <a:ext cx="9603275" cy="4108087"/>
          </a:xfrm>
        </p:spPr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/>
              <a:t>open netwerk voor organisaties met uitgesproken belang in </a:t>
            </a:r>
            <a:r>
              <a:rPr lang="nl-NL" dirty="0" err="1"/>
              <a:t>Genneper</a:t>
            </a:r>
            <a:r>
              <a:rPr lang="nl-NL" dirty="0"/>
              <a:t> Parken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/>
              <a:t>belangrijkste taken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l-NL" dirty="0"/>
              <a:t>klankbord voor initiatieven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l-NL" dirty="0"/>
              <a:t>integrale toetsing aan staand beleid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l-NL" dirty="0"/>
              <a:t>helpen bij monitoren van realisaties en effecten op langere termijn</a:t>
            </a:r>
          </a:p>
          <a:p>
            <a:pPr marL="809625" lvl="1" indent="-352425"/>
            <a:r>
              <a:rPr lang="nl-NL" dirty="0"/>
              <a:t>vereisten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l-NL" dirty="0"/>
              <a:t>vastlegging werkwijze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l-NL" dirty="0"/>
              <a:t>duidelijke rechten en plichten deelnemende partijen en vertegenwoordigers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l-NL" dirty="0"/>
              <a:t>afbakening van de rol van de gemeente en duidelijke scheiding van ambtelijk en bestuurlijk partijen.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l-NL" dirty="0"/>
              <a:t>keuze voor wel of geen leidende rol van de gemeente.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nl-NL" dirty="0"/>
              <a:t>vasthouden aan proces inclusief evaluatie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04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9A4115BDFABD4A9817EEEEA22A627C" ma:contentTypeVersion="3" ma:contentTypeDescription="Een nieuw document maken." ma:contentTypeScope="" ma:versionID="e24bf63316674a920e95c856b7f7790d">
  <xsd:schema xmlns:xsd="http://www.w3.org/2001/XMLSchema" xmlns:xs="http://www.w3.org/2001/XMLSchema" xmlns:p="http://schemas.microsoft.com/office/2006/metadata/properties" xmlns:ns2="d993aa40-85e0-49fe-bf62-b44f9acb44c0" targetNamespace="http://schemas.microsoft.com/office/2006/metadata/properties" ma:root="true" ma:fieldsID="557975ff2c9f5da0b5df512aca78430d" ns2:_="">
    <xsd:import namespace="d993aa40-85e0-49fe-bf62-b44f9acb4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3aa40-85e0-49fe-bf62-b44f9acb44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66DF5C-67C9-4A7C-BC39-FBEB1CFAA605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d993aa40-85e0-49fe-bf62-b44f9acb44c0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276A736-B23F-4505-9E08-091CC905CBC8}"/>
</file>

<file path=customXml/itemProps3.xml><?xml version="1.0" encoding="utf-8"?>
<ds:datastoreItem xmlns:ds="http://schemas.openxmlformats.org/officeDocument/2006/customXml" ds:itemID="{5609AE0C-6413-4E2B-B828-A4CE8DBD93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2842</TotalTime>
  <Words>898</Words>
  <Application>Microsoft Office PowerPoint</Application>
  <PresentationFormat>Widescreen</PresentationFormat>
  <Paragraphs>127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Gill Sans MT</vt:lpstr>
      <vt:lpstr>Google Sans</vt:lpstr>
      <vt:lpstr>Roboto</vt:lpstr>
      <vt:lpstr>Gallery</vt:lpstr>
      <vt:lpstr>Terugkoppeling Evaluatie Klankbordgroep Genneper Parken  </vt:lpstr>
      <vt:lpstr>Voorgeschiedenis</vt:lpstr>
      <vt:lpstr>Het afmaken van de evaluatie </vt:lpstr>
      <vt:lpstr>De enquête (onderwerpen en respons)</vt:lpstr>
      <vt:lpstr>De enquête (uitkomsten)</vt:lpstr>
      <vt:lpstr>Perspectieven op basis van beide evaluaties             (1/2)</vt:lpstr>
      <vt:lpstr>Perspectieven op basis van beide evaluaties             (2/2)</vt:lpstr>
      <vt:lpstr>Hoe verder? </vt:lpstr>
      <vt:lpstr>Voorstel doorstart Klankbordgroep “Nieuwe Stijl”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Toelichting werkgroep evaluatie KBG Genneper parken</dc:title>
  <dc:creator>Lenovo</dc:creator>
  <cp:lastModifiedBy>Wortelboer, Pepijn</cp:lastModifiedBy>
  <cp:revision>20</cp:revision>
  <dcterms:created xsi:type="dcterms:W3CDTF">2022-12-11T22:05:12Z</dcterms:created>
  <dcterms:modified xsi:type="dcterms:W3CDTF">2023-07-06T15:29:19Z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0x010100F19A4115BDFABD4A9817EEEEA22A627C</vt:lpwstr>
  </property>
</Properties>
</file>