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42" r:id="rId2"/>
    <p:sldId id="344" r:id="rId3"/>
    <p:sldId id="345" r:id="rId4"/>
    <p:sldId id="346" r:id="rId5"/>
    <p:sldId id="343" r:id="rId6"/>
    <p:sldId id="347" r:id="rId7"/>
  </p:sldIdLst>
  <p:sldSz cx="9144000" cy="6854825"/>
  <p:notesSz cx="6810375" cy="9942513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0">
          <p15:clr>
            <a:srgbClr val="A4A3A4"/>
          </p15:clr>
        </p15:guide>
        <p15:guide id="2" orient="horz" pos="2339">
          <p15:clr>
            <a:srgbClr val="A4A3A4"/>
          </p15:clr>
        </p15:guide>
        <p15:guide id="3" orient="horz" pos="2897">
          <p15:clr>
            <a:srgbClr val="A4A3A4"/>
          </p15:clr>
        </p15:guide>
        <p15:guide id="4" orient="horz" pos="4150">
          <p15:clr>
            <a:srgbClr val="A4A3A4"/>
          </p15:clr>
        </p15:guide>
        <p15:guide id="5" orient="horz" pos="3214">
          <p15:clr>
            <a:srgbClr val="A4A3A4"/>
          </p15:clr>
        </p15:guide>
        <p15:guide id="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nka  Erkens - Janssen" initials="" lastIdx="11" clrIdx="0"/>
  <p:cmAuthor id="2" name="Jane Smith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39600"/>
    <a:srgbClr val="811066"/>
    <a:srgbClr val="A5C100"/>
    <a:srgbClr val="0086A8"/>
    <a:srgbClr val="00577E"/>
    <a:srgbClr val="FF0066"/>
    <a:srgbClr val="C7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0610" autoAdjust="0"/>
  </p:normalViewPr>
  <p:slideViewPr>
    <p:cSldViewPr>
      <p:cViewPr varScale="1">
        <p:scale>
          <a:sx n="109" d="100"/>
          <a:sy n="109" d="100"/>
        </p:scale>
        <p:origin x="1710" y="108"/>
      </p:cViewPr>
      <p:guideLst>
        <p:guide orient="horz" pos="1070"/>
        <p:guide orient="horz" pos="2339"/>
        <p:guide orient="horz" pos="2897"/>
        <p:guide orient="horz" pos="4150"/>
        <p:guide orient="horz" pos="3214"/>
        <p:guide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879615-8007-4542-BD4B-9272AB8F72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B54CC-9694-4899-B852-A4C429B54E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EE761E-806E-4E5B-96F9-B4EBFC2AB506}" type="datetimeFigureOut">
              <a:rPr lang="en-GB"/>
              <a:pPr>
                <a:defRPr/>
              </a:pPr>
              <a:t>03/06/2021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1CCC6-529A-4EE0-BB8B-BA61122740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Project related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3A94E-1274-4678-82C3-038C99832F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8FD928-75BF-4E5D-817B-FB008A2F5ED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607FC5-A947-47DA-93D8-8C696C761C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DE9CB-DB33-4AAA-BC7E-A31C9F5B56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74B5DF-2D2D-4F5C-9C16-BF8D3B653099}" type="datetimeFigureOut">
              <a:rPr lang="en-GB"/>
              <a:pPr>
                <a:defRPr/>
              </a:pPr>
              <a:t>03/06/2021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32D9EB-F939-4004-B42A-21014D9F2C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AC2A40-5E89-44EF-82BD-8E8A73927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495D6-382E-48B8-9454-C862D4E639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Project related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8EC61-408B-4B81-A494-ECF9919B69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AB315C-5494-4BD7-AF21-4C55961E300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fopic">
            <a:extLst>
              <a:ext uri="{FF2B5EF4-FFF2-40B4-BE49-F238E27FC236}">
                <a16:creationId xmlns:a16="http://schemas.microsoft.com/office/drawing/2014/main" id="{02630062-6B05-4474-AB4A-A38DBB5A90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2FD98073-C4C1-4E57-8C88-A40123E12B3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8D4B0A3-66C7-438F-BE8D-531D756BC8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0"/>
            <a:ext cx="9140825" cy="685165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nl-NL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63CC31-D403-4F30-857C-3EAA9AE5094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252413" y="0"/>
            <a:ext cx="6737351" cy="6851650"/>
          </a:xfrm>
          <a:custGeom>
            <a:avLst/>
            <a:gdLst>
              <a:gd name="T0" fmla="*/ 1417 w 1417"/>
              <a:gd name="T1" fmla="*/ 0 h 1441"/>
              <a:gd name="T2" fmla="*/ 0 w 1417"/>
              <a:gd name="T3" fmla="*/ 0 h 1441"/>
              <a:gd name="T4" fmla="*/ 0 w 1417"/>
              <a:gd name="T5" fmla="*/ 1441 h 1441"/>
              <a:gd name="T6" fmla="*/ 598 w 1417"/>
              <a:gd name="T7" fmla="*/ 1441 h 1441"/>
              <a:gd name="T8" fmla="*/ 1417 w 1417"/>
              <a:gd name="T9" fmla="*/ 0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7" h="1441">
                <a:moveTo>
                  <a:pt x="141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441"/>
                  <a:pt x="0" y="1441"/>
                  <a:pt x="0" y="1441"/>
                </a:cubicBezTo>
                <a:cubicBezTo>
                  <a:pt x="0" y="1441"/>
                  <a:pt x="599" y="1441"/>
                  <a:pt x="598" y="1441"/>
                </a:cubicBezTo>
                <a:cubicBezTo>
                  <a:pt x="1259" y="419"/>
                  <a:pt x="1417" y="0"/>
                  <a:pt x="1417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50800" algn="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9" name="corpLogo">
            <a:extLst>
              <a:ext uri="{FF2B5EF4-FFF2-40B4-BE49-F238E27FC236}">
                <a16:creationId xmlns:a16="http://schemas.microsoft.com/office/drawing/2014/main" id="{462B96AD-F6EB-4B6B-B796-3511866D18D0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26088"/>
            <a:ext cx="24336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203848" y="5652000"/>
            <a:ext cx="5940152" cy="972000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lIns="0" tIns="0" rIns="0" bIns="0" anchor="b">
            <a:noAutofit/>
          </a:bodyPr>
          <a:lstStyle>
            <a:lvl1pPr marL="450850" indent="0">
              <a:lnSpc>
                <a:spcPts val="2860"/>
              </a:lnSpc>
              <a:buNone/>
              <a:defRPr sz="2600" b="1" cap="all" baseline="0">
                <a:solidFill>
                  <a:schemeClr val="accent1"/>
                </a:solidFill>
              </a:defRPr>
            </a:lvl1pPr>
            <a:lvl2pPr marL="0" indent="273050">
              <a:lnSpc>
                <a:spcPts val="1450"/>
              </a:lnSpc>
              <a:spcAft>
                <a:spcPts val="1450"/>
              </a:spcAft>
              <a:buNone/>
              <a:defRPr sz="1300">
                <a:solidFill>
                  <a:schemeClr val="bg1"/>
                </a:solidFill>
              </a:defRPr>
            </a:lvl2pPr>
            <a:lvl3pPr marL="0" indent="0">
              <a:lnSpc>
                <a:spcPts val="1450"/>
              </a:lnSpc>
              <a:buNone/>
              <a:defRPr sz="13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292080" y="1774081"/>
            <a:ext cx="3600400" cy="2500084"/>
          </a:xfrm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lIns="0" tIns="0" rIns="0" bIns="0">
            <a:noAutofit/>
          </a:bodyPr>
          <a:lstStyle>
            <a:lvl1pPr marL="0" indent="522000">
              <a:lnSpc>
                <a:spcPts val="4400"/>
              </a:lnSpc>
              <a:buNone/>
              <a:defRPr sz="4000" b="1" i="1">
                <a:solidFill>
                  <a:schemeClr val="bg1"/>
                </a:solidFill>
              </a:defRPr>
            </a:lvl1pPr>
            <a:lvl2pPr marL="288000" indent="0">
              <a:lnSpc>
                <a:spcPts val="4400"/>
              </a:lnSpc>
              <a:buNone/>
              <a:defRPr sz="4000" b="1" i="1">
                <a:solidFill>
                  <a:schemeClr val="bg1"/>
                </a:solidFill>
              </a:defRPr>
            </a:lvl2pPr>
            <a:lvl3pPr marL="539750" indent="-539750">
              <a:lnSpc>
                <a:spcPts val="4400"/>
              </a:lnSpc>
              <a:buNone/>
              <a:defRPr sz="4000" b="1" i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520" y="467999"/>
            <a:ext cx="4634592" cy="1914701"/>
          </a:xfrm>
        </p:spPr>
        <p:txBody>
          <a:bodyPr anchor="b">
            <a:normAutofit/>
          </a:bodyPr>
          <a:lstStyle>
            <a:lvl1pPr algn="r" defTabSz="108000">
              <a:lnSpc>
                <a:spcPts val="4400"/>
              </a:lnSpc>
              <a:defRPr sz="4000" i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598493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fopic">
            <a:extLst>
              <a:ext uri="{FF2B5EF4-FFF2-40B4-BE49-F238E27FC236}">
                <a16:creationId xmlns:a16="http://schemas.microsoft.com/office/drawing/2014/main" id="{A5850CE4-1C89-4B98-998B-325D3020F8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rpBackground">
            <a:extLst>
              <a:ext uri="{FF2B5EF4-FFF2-40B4-BE49-F238E27FC236}">
                <a16:creationId xmlns:a16="http://schemas.microsoft.com/office/drawing/2014/main" id="{C32C6344-BBE7-43D0-BDE2-4610829224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">
            <a:extLst>
              <a:ext uri="{FF2B5EF4-FFF2-40B4-BE49-F238E27FC236}">
                <a16:creationId xmlns:a16="http://schemas.microsoft.com/office/drawing/2014/main" id="{D9924B1C-4360-46E5-BAEC-141C39CEDD9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9FAEDBA-4861-46F6-AE13-41D3E5209B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0"/>
            <a:ext cx="9140825" cy="685165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509" y="1732743"/>
            <a:ext cx="7128792" cy="542541"/>
          </a:xfrm>
        </p:spPr>
        <p:txBody>
          <a:bodyPr tIns="0" bIns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224" y="2419300"/>
            <a:ext cx="5204952" cy="72008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50400" y="3333633"/>
            <a:ext cx="2397464" cy="525828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20390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171999" cy="547464"/>
          </a:xfrm>
        </p:spPr>
        <p:txBody>
          <a:bodyPr tIns="46800" bIns="46800" anchor="ctr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B9F7E2C-0DA6-467A-B40E-734F89838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02F4DA7-5DEC-4A1A-B8A7-48F5D539DA1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77885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C001389-060E-4A2E-A45A-FA26E5FE3F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77B96E7-C605-49B6-A7CD-658ED26C926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55326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E42FC46A-0A57-437F-AC55-1D00A33E47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2988" y="3932238"/>
            <a:ext cx="3024187" cy="2044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5700"/>
              </a:lnSpc>
              <a:defRPr/>
            </a:pPr>
            <a:r>
              <a:rPr lang="en-GB" altLang="nl-NL" sz="1200">
                <a:solidFill>
                  <a:srgbClr val="0057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linkedin.com/company/royal-haskoningdhv</a:t>
            </a:r>
          </a:p>
          <a:p>
            <a:pPr eaLnBrk="1" hangingPunct="1">
              <a:lnSpc>
                <a:spcPts val="5700"/>
              </a:lnSpc>
              <a:defRPr/>
            </a:pPr>
            <a:r>
              <a:rPr lang="en-GB" altLang="nl-NL" sz="1200">
                <a:solidFill>
                  <a:srgbClr val="0057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@RHDHV</a:t>
            </a:r>
          </a:p>
          <a:p>
            <a:pPr eaLnBrk="1" hangingPunct="1">
              <a:lnSpc>
                <a:spcPts val="5700"/>
              </a:lnSpc>
              <a:defRPr/>
            </a:pPr>
            <a:r>
              <a:rPr lang="en-GB" altLang="nl-NL" sz="1200">
                <a:solidFill>
                  <a:srgbClr val="0057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facebook.com/RoyalHaskoningDHV</a:t>
            </a:r>
            <a:endParaRPr lang="en-US" altLang="nl-NL" sz="1200">
              <a:solidFill>
                <a:srgbClr val="0057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05DDBEB-0DF4-4C7B-AB77-30A8954BC0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9109"/>
          <a:stretch>
            <a:fillRect/>
          </a:stretch>
        </p:blipFill>
        <p:spPr bwMode="auto">
          <a:xfrm>
            <a:off x="468313" y="4211638"/>
            <a:ext cx="4254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000" y="1195164"/>
            <a:ext cx="8171999" cy="2646878"/>
          </a:xfrm>
        </p:spPr>
        <p:txBody>
          <a:bodyPr tIns="0" bIns="0" anchor="ctr">
            <a:spAutoFit/>
          </a:bodyPr>
          <a:lstStyle/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3306D18-FB72-46B0-9663-B8DDBB987A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838DF6A-5D10-40DB-88A5-667C944D6A0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84416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FBEC087-CA2F-4FE9-A99E-B2509CEF16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7"/>
          <a:stretch>
            <a:fillRect/>
          </a:stretch>
        </p:blipFill>
        <p:spPr bwMode="auto">
          <a:xfrm>
            <a:off x="1588" y="5364163"/>
            <a:ext cx="91408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nfopic">
            <a:extLst>
              <a:ext uri="{FF2B5EF4-FFF2-40B4-BE49-F238E27FC236}">
                <a16:creationId xmlns:a16="http://schemas.microsoft.com/office/drawing/2014/main" id="{14633DB1-60AD-424A-A72E-F2D9E7E875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5" b="629"/>
          <a:stretch>
            <a:fillRect/>
          </a:stretch>
        </p:blipFill>
        <p:spPr bwMode="auto">
          <a:xfrm>
            <a:off x="0" y="1193800"/>
            <a:ext cx="9144000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171999" cy="547464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8000" y="5515644"/>
            <a:ext cx="8172566" cy="79208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FontTx/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1EA9C70-B68B-4338-BAB2-FC982472B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EE44735-82EB-4A64-82FD-9949140920A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53223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fopic">
            <a:extLst>
              <a:ext uri="{FF2B5EF4-FFF2-40B4-BE49-F238E27FC236}">
                <a16:creationId xmlns:a16="http://schemas.microsoft.com/office/drawing/2014/main" id="{D5744C06-EE4E-4EB1-BBE1-56CB356117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04000" y="475200"/>
            <a:ext cx="3600000" cy="144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7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0397410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fopic">
            <a:extLst>
              <a:ext uri="{FF2B5EF4-FFF2-40B4-BE49-F238E27FC236}">
                <a16:creationId xmlns:a16="http://schemas.microsoft.com/office/drawing/2014/main" id="{C2D039F0-1090-4C8C-B886-92813EA360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04000" y="4953000"/>
            <a:ext cx="3600000" cy="144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7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254824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fopic">
            <a:extLst>
              <a:ext uri="{FF2B5EF4-FFF2-40B4-BE49-F238E27FC236}">
                <a16:creationId xmlns:a16="http://schemas.microsoft.com/office/drawing/2014/main" id="{8FFF1049-846A-42DA-985F-CACCB5C364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392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9928" y="4953000"/>
            <a:ext cx="3600000" cy="144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7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6248611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fopic">
            <a:extLst>
              <a:ext uri="{FF2B5EF4-FFF2-40B4-BE49-F238E27FC236}">
                <a16:creationId xmlns:a16="http://schemas.microsoft.com/office/drawing/2014/main" id="{69E23282-F19C-4ADB-BA7C-0F995158BA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392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9928" y="475200"/>
            <a:ext cx="3600000" cy="14400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270000" indent="-270000">
              <a:buFont typeface="Arial" panose="020B0604020202020204" pitchFamily="34" charset="0"/>
              <a:buChar char="&gt;"/>
              <a:defRPr sz="1700" i="1" baseline="0"/>
            </a:lvl1pPr>
            <a:lvl2pPr marL="540000" indent="-270000">
              <a:buFont typeface="Arial" panose="020B0604020202020204" pitchFamily="34" charset="0"/>
              <a:buChar char="&gt;"/>
              <a:defRPr sz="1700"/>
            </a:lvl2pPr>
            <a:lvl3pPr marL="810000" indent="-270000">
              <a:buFont typeface="Arial" panose="020B0604020202020204" pitchFamily="34" charset="0"/>
              <a:buChar char="&gt;"/>
              <a:defRPr sz="1700"/>
            </a:lvl3pPr>
            <a:lvl4pPr marL="1080000" indent="-270000">
              <a:buFont typeface="Arial" panose="020B0604020202020204" pitchFamily="34" charset="0"/>
              <a:buChar char="&gt;"/>
              <a:defRPr sz="1700"/>
            </a:lvl4pPr>
            <a:lvl5pPr marL="1350000" indent="-270000">
              <a:buFont typeface="Arial" panose="020B0604020202020204" pitchFamily="34" charset="0"/>
              <a:buChar char="&gt;"/>
              <a:defRPr sz="17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7698256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fopic">
            <a:extLst>
              <a:ext uri="{FF2B5EF4-FFF2-40B4-BE49-F238E27FC236}">
                <a16:creationId xmlns:a16="http://schemas.microsoft.com/office/drawing/2014/main" id="{8800661B-E8C8-4D8B-8964-2264967729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rpBackground">
            <a:extLst>
              <a:ext uri="{FF2B5EF4-FFF2-40B4-BE49-F238E27FC236}">
                <a16:creationId xmlns:a16="http://schemas.microsoft.com/office/drawing/2014/main" id="{3E0FC566-982C-4E7F-A778-07DAC1F8F2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">
            <a:extLst>
              <a:ext uri="{FF2B5EF4-FFF2-40B4-BE49-F238E27FC236}">
                <a16:creationId xmlns:a16="http://schemas.microsoft.com/office/drawing/2014/main" id="{325D768F-4F9C-4EFF-B3F1-8CD5299E968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81C35A6-1B06-4247-AA67-E6B45194E6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0"/>
            <a:ext cx="9140825" cy="685165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nl-NL"/>
          </a:p>
        </p:txBody>
      </p:sp>
      <p:pic>
        <p:nvPicPr>
          <p:cNvPr id="10" name="corpLogo">
            <a:extLst>
              <a:ext uri="{FF2B5EF4-FFF2-40B4-BE49-F238E27FC236}">
                <a16:creationId xmlns:a16="http://schemas.microsoft.com/office/drawing/2014/main" id="{87C8AAC9-3119-4EE4-BF85-620227A08574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3238"/>
            <a:ext cx="243363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509" y="1876759"/>
            <a:ext cx="7128792" cy="542541"/>
          </a:xfrm>
        </p:spPr>
        <p:txBody>
          <a:bodyPr tIns="0" bIns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224" y="2563316"/>
            <a:ext cx="5204952" cy="72008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50400" y="3333633"/>
            <a:ext cx="2397464" cy="525828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98658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rpBackground">
            <a:extLst>
              <a:ext uri="{FF2B5EF4-FFF2-40B4-BE49-F238E27FC236}">
                <a16:creationId xmlns:a16="http://schemas.microsoft.com/office/drawing/2014/main" id="{45D5985D-FE30-42C6-A713-71672F0A31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AAB7D847-93E9-4B8C-8B27-2E7DC72E214A}"/>
              </a:ext>
            </a:extLst>
          </p:cNvPr>
          <p:cNvSpPr/>
          <p:nvPr userDrawn="1"/>
        </p:nvSpPr>
        <p:spPr>
          <a:xfrm>
            <a:off x="0" y="0"/>
            <a:ext cx="7667625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corpLogo">
            <a:extLst>
              <a:ext uri="{FF2B5EF4-FFF2-40B4-BE49-F238E27FC236}">
                <a16:creationId xmlns:a16="http://schemas.microsoft.com/office/drawing/2014/main" id="{69EE78E2-5C70-4B05-BE12-7C3359F11E7C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3238"/>
            <a:ext cx="243363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509" y="1876759"/>
            <a:ext cx="7128792" cy="542541"/>
          </a:xfrm>
        </p:spPr>
        <p:txBody>
          <a:bodyPr tIns="0" bIns="0">
            <a:noAutofit/>
          </a:bodyPr>
          <a:lstStyle>
            <a:lvl1pPr>
              <a:lnSpc>
                <a:spcPts val="34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224" y="2563316"/>
            <a:ext cx="5204952" cy="72008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50400" y="3333633"/>
            <a:ext cx="2397464" cy="525828"/>
          </a:xfrm>
        </p:spPr>
        <p:txBody>
          <a:bodyPr lIns="0" rIns="0">
            <a:noAutofit/>
          </a:bodyPr>
          <a:lstStyle>
            <a:lvl1pPr marL="0" indent="0">
              <a:lnSpc>
                <a:spcPts val="1700"/>
              </a:lnSpc>
              <a:buFontTx/>
              <a:buNone/>
              <a:defRPr sz="1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22214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171999" cy="547464"/>
          </a:xfrm>
        </p:spPr>
        <p:txBody>
          <a:bodyPr tIns="46800" bIns="46800" anchor="ctr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187999"/>
            <a:ext cx="8172566" cy="5152475"/>
          </a:xfrm>
        </p:spPr>
        <p:txBody>
          <a:bodyPr lIns="0" tIns="0" rIns="0" b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16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FD7D13-250C-4A7B-A493-4BCB5C94A0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3347CE9-7570-436A-801A-6C6F8AE6213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09085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171999" cy="54746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27212"/>
            <a:ext cx="8172000" cy="4716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7998" y="1087200"/>
            <a:ext cx="8174779" cy="432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80"/>
              </a:lnSpc>
              <a:buNone/>
              <a:defRPr sz="2400" i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7ADFD2-0FB6-4DE5-BAFF-A59A5E94B8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234EAEC-7C17-4DA3-86F6-770E6CAAC6E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08966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171999" cy="547464"/>
          </a:xfrm>
        </p:spPr>
        <p:txBody>
          <a:bodyPr tIns="0" bIns="0" anchor="ctr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187999"/>
            <a:ext cx="3960000" cy="5148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79999" y="1191421"/>
            <a:ext cx="3960000" cy="5148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1E34A8A-A7A7-420D-8F2F-2252FA0B8F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A70E27E-7434-4874-AE07-08DEAB91592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09364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fopic">
            <a:extLst>
              <a:ext uri="{FF2B5EF4-FFF2-40B4-BE49-F238E27FC236}">
                <a16:creationId xmlns:a16="http://schemas.microsoft.com/office/drawing/2014/main" id="{32A53576-F043-4C05-BFE5-BEF9BF561D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3" r="2930"/>
          <a:stretch>
            <a:fillRect/>
          </a:stretch>
        </p:blipFill>
        <p:spPr bwMode="auto">
          <a:xfrm>
            <a:off x="4600575" y="1177925"/>
            <a:ext cx="4014788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171999" cy="54746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76154" y="1187999"/>
            <a:ext cx="3960000" cy="5148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C939E29-EB10-4EFE-A3E5-BFEE1A0286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DF8DC9B-9A9F-44E9-89E5-F55605E43B0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9085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Uneq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171999" cy="54746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187999"/>
            <a:ext cx="3240000" cy="5148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60049" y="1190912"/>
            <a:ext cx="4679950" cy="5145087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BE6DB8BC-2597-48CF-A89D-3C7CEA0E30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0C0CEF7-C8E4-465F-8BAE-64F0CF99E2A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5195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8171999" cy="547464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468313" y="1122363"/>
            <a:ext cx="8181975" cy="519271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947AF35-C734-41A0-8C4C-18E41E50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3BF94D8-C8CD-41E4-A407-42B58D36313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9445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6695E2-07EB-48A6-A3B6-CBF0A254F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68313"/>
            <a:ext cx="816292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  <a:endParaRPr lang="en-GB" altLang="nl-N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0FA535C-DA09-463D-BDE0-182F00031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87450"/>
            <a:ext cx="817245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  <a:endParaRPr lang="en-GB" alt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93CA3-C608-46A7-B0BB-7712D317F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451600"/>
            <a:ext cx="179387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5C1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302115-D839-45E5-915A-DE5D2DE7915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029" name="Footer">
            <a:extLst>
              <a:ext uri="{FF2B5EF4-FFF2-40B4-BE49-F238E27FC236}">
                <a16:creationId xmlns:a16="http://schemas.microsoft.com/office/drawing/2014/main" id="{A7346C22-B632-45DE-82DF-80812FAA6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451600"/>
            <a:ext cx="4319588" cy="1793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nl-NL" sz="900">
                <a:solidFill>
                  <a:srgbClr val="0057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mei 2021</a:t>
            </a:r>
          </a:p>
        </p:txBody>
      </p:sp>
      <p:pic>
        <p:nvPicPr>
          <p:cNvPr id="1030" name="Picture 4">
            <a:extLst>
              <a:ext uri="{FF2B5EF4-FFF2-40B4-BE49-F238E27FC236}">
                <a16:creationId xmlns:a16="http://schemas.microsoft.com/office/drawing/2014/main" id="{19322540-48A2-4563-AD4D-210329BF87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Logo">
            <a:extLst>
              <a:ext uri="{FF2B5EF4-FFF2-40B4-BE49-F238E27FC236}">
                <a16:creationId xmlns:a16="http://schemas.microsoft.com/office/drawing/2014/main" id="{28F1D4D1-E718-469F-A3FC-B0718D830821}"/>
              </a:ext>
            </a:extLst>
          </p:cNvPr>
          <p:cNvPicPr>
            <a:picLocks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43663"/>
            <a:ext cx="18002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577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77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77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77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77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77E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77E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77E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77E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0"/>
        </a:spcAft>
        <a:buClr>
          <a:srgbClr val="C7D300"/>
        </a:buClr>
        <a:buSzPct val="80000"/>
        <a:buFont typeface="Wingdings" panose="05000000000000000000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1pPr>
      <a:lvl2pPr marL="539750" indent="-269875" algn="l" rtl="0" eaLnBrk="0" fontAlgn="base" hangingPunct="0">
        <a:spcBef>
          <a:spcPct val="0"/>
        </a:spcBef>
        <a:spcAft>
          <a:spcPct val="0"/>
        </a:spcAft>
        <a:buClr>
          <a:srgbClr val="C7D300"/>
        </a:buClr>
        <a:buSzPct val="70000"/>
        <a:buFont typeface="Wingdings" panose="05000000000000000000" pitchFamily="2" charset="2"/>
        <a:buChar char="n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2pPr>
      <a:lvl3pPr marL="809625" indent="-269875" algn="l" rtl="0" eaLnBrk="0" fontAlgn="base" hangingPunct="0">
        <a:spcBef>
          <a:spcPct val="0"/>
        </a:spcBef>
        <a:spcAft>
          <a:spcPct val="0"/>
        </a:spcAft>
        <a:buClr>
          <a:srgbClr val="C7D300"/>
        </a:buClr>
        <a:buSzPct val="70000"/>
        <a:buFont typeface="Wingdings" panose="05000000000000000000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3pPr>
      <a:lvl4pPr marL="1079500" indent="-269875" algn="l" rtl="0" eaLnBrk="0" fontAlgn="base" hangingPunct="0">
        <a:spcBef>
          <a:spcPct val="0"/>
        </a:spcBef>
        <a:spcAft>
          <a:spcPct val="0"/>
        </a:spcAft>
        <a:buClr>
          <a:srgbClr val="C7D300"/>
        </a:buClr>
        <a:buSzPct val="70000"/>
        <a:buFont typeface="Wingdings" panose="05000000000000000000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4pPr>
      <a:lvl5pPr marL="1349375" indent="-269875" algn="l" rtl="0" eaLnBrk="0" fontAlgn="base" hangingPunct="0">
        <a:spcBef>
          <a:spcPct val="0"/>
        </a:spcBef>
        <a:spcAft>
          <a:spcPct val="0"/>
        </a:spcAft>
        <a:buClr>
          <a:srgbClr val="C7D300"/>
        </a:buClr>
        <a:buSzPct val="70000"/>
        <a:buFont typeface="Wingdings" panose="05000000000000000000" pitchFamily="2" charset="2"/>
        <a:buChar char=""/>
        <a:defRPr sz="1400" kern="1200">
          <a:solidFill>
            <a:srgbClr val="00577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DE24DA6C-2357-4501-A148-BC613D8C5F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997076-F211-45E4-982A-29E45808AD87}" type="slidenum">
              <a:rPr lang="en-GB" altLang="nl-NL" smtClean="0">
                <a:solidFill>
                  <a:schemeClr val="accent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nl-NL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Tijdelijke aanduiding voor inhoud 8">
            <a:extLst>
              <a:ext uri="{FF2B5EF4-FFF2-40B4-BE49-F238E27FC236}">
                <a16:creationId xmlns:a16="http://schemas.microsoft.com/office/drawing/2014/main" id="{1F3065BE-7D9B-4EBB-A93A-5706F5A003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87450"/>
            <a:ext cx="8172450" cy="51530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pic>
        <p:nvPicPr>
          <p:cNvPr id="22532" name="Afbeelding 16">
            <a:extLst>
              <a:ext uri="{FF2B5EF4-FFF2-40B4-BE49-F238E27FC236}">
                <a16:creationId xmlns:a16="http://schemas.microsoft.com/office/drawing/2014/main" id="{57022B94-8C2A-45AB-8A32-68D7ED233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8"/>
            <a:ext cx="9144000" cy="66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74F3FD37-C3A9-4A7B-9CD4-7469AFBD6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68313"/>
            <a:ext cx="8172450" cy="547687"/>
          </a:xfrm>
        </p:spPr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23555" name="Tijdelijke aanduiding voor inhoud 2">
            <a:extLst>
              <a:ext uri="{FF2B5EF4-FFF2-40B4-BE49-F238E27FC236}">
                <a16:creationId xmlns:a16="http://schemas.microsoft.com/office/drawing/2014/main" id="{404A0B66-6169-4902-8D63-E012429DF6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87450"/>
            <a:ext cx="8172450" cy="51530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3556" name="Tijdelijke aanduiding voor dianummer 3">
            <a:extLst>
              <a:ext uri="{FF2B5EF4-FFF2-40B4-BE49-F238E27FC236}">
                <a16:creationId xmlns:a16="http://schemas.microsoft.com/office/drawing/2014/main" id="{24907A71-11F3-479C-9998-2810221ED7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17F17-1DD6-4109-B99E-D60ACBA7B7F7}" type="slidenum">
              <a:rPr lang="en-GB" altLang="nl-NL" smtClean="0">
                <a:solidFill>
                  <a:schemeClr val="accent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nl-NL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23557" name="Afbeelding 7">
            <a:extLst>
              <a:ext uri="{FF2B5EF4-FFF2-40B4-BE49-F238E27FC236}">
                <a16:creationId xmlns:a16="http://schemas.microsoft.com/office/drawing/2014/main" id="{32ACA191-FDAF-40B0-A081-C61E1CCC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58763"/>
            <a:ext cx="9750426" cy="659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FCCBC447-8E8B-4A5B-8595-EFE1E7AA8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68313"/>
            <a:ext cx="8172450" cy="547687"/>
          </a:xfrm>
        </p:spPr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24579" name="Tijdelijke aanduiding voor inhoud 2">
            <a:extLst>
              <a:ext uri="{FF2B5EF4-FFF2-40B4-BE49-F238E27FC236}">
                <a16:creationId xmlns:a16="http://schemas.microsoft.com/office/drawing/2014/main" id="{547ECEC5-5506-4CB5-AB09-762B414562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87450"/>
            <a:ext cx="8172450" cy="51530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4580" name="Tijdelijke aanduiding voor dianummer 3">
            <a:extLst>
              <a:ext uri="{FF2B5EF4-FFF2-40B4-BE49-F238E27FC236}">
                <a16:creationId xmlns:a16="http://schemas.microsoft.com/office/drawing/2014/main" id="{A6AD9AB8-98F9-47DB-B50C-1909BF181D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799FE2-641F-480D-B4C7-F89BCC21598D}" type="slidenum">
              <a:rPr lang="en-GB" altLang="nl-NL" smtClean="0">
                <a:solidFill>
                  <a:schemeClr val="accent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nl-NL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24581" name="Afbeelding 5">
            <a:extLst>
              <a:ext uri="{FF2B5EF4-FFF2-40B4-BE49-F238E27FC236}">
                <a16:creationId xmlns:a16="http://schemas.microsoft.com/office/drawing/2014/main" id="{337DFB89-B0D5-4E78-B4D9-0902A8CE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8"/>
            <a:ext cx="9396413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02663049-FED1-44FD-9237-4D81C061A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68313"/>
            <a:ext cx="8172450" cy="547687"/>
          </a:xfrm>
        </p:spPr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25603" name="Tijdelijke aanduiding voor inhoud 2">
            <a:extLst>
              <a:ext uri="{FF2B5EF4-FFF2-40B4-BE49-F238E27FC236}">
                <a16:creationId xmlns:a16="http://schemas.microsoft.com/office/drawing/2014/main" id="{3364994D-72EB-4CA9-B7A6-A9582295C2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87450"/>
            <a:ext cx="8172450" cy="51530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5604" name="Tijdelijke aanduiding voor dianummer 3">
            <a:extLst>
              <a:ext uri="{FF2B5EF4-FFF2-40B4-BE49-F238E27FC236}">
                <a16:creationId xmlns:a16="http://schemas.microsoft.com/office/drawing/2014/main" id="{0AB74EA8-B009-40B8-8C2D-F32752AF06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B46B45-F358-4864-89C3-7DFB10236C3F}" type="slidenum">
              <a:rPr lang="en-GB" altLang="nl-NL" smtClean="0">
                <a:solidFill>
                  <a:schemeClr val="accent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nl-NL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25605" name="Afbeelding 5">
            <a:extLst>
              <a:ext uri="{FF2B5EF4-FFF2-40B4-BE49-F238E27FC236}">
                <a16:creationId xmlns:a16="http://schemas.microsoft.com/office/drawing/2014/main" id="{1A240489-CB3B-4B0E-A1F7-205849E3D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255588"/>
            <a:ext cx="9455150" cy="65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Afbeelding 12">
            <a:extLst>
              <a:ext uri="{FF2B5EF4-FFF2-40B4-BE49-F238E27FC236}">
                <a16:creationId xmlns:a16="http://schemas.microsoft.com/office/drawing/2014/main" id="{94E950BC-564B-4FA3-A85B-E535ADE87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220663"/>
            <a:ext cx="11088688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D890111C-6AF3-44CF-AB1A-C41A371181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96751E-340E-4447-98FE-5DAC4C5CB13A}" type="slidenum">
              <a:rPr lang="en-GB" altLang="nl-NL" smtClean="0">
                <a:solidFill>
                  <a:schemeClr val="accent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nl-NL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EB3D630-7F47-4790-807E-C9BE7CBD8D4E}"/>
              </a:ext>
            </a:extLst>
          </p:cNvPr>
          <p:cNvSpPr/>
          <p:nvPr/>
        </p:nvSpPr>
        <p:spPr>
          <a:xfrm>
            <a:off x="1485900" y="701675"/>
            <a:ext cx="5470525" cy="3176588"/>
          </a:xfrm>
          <a:custGeom>
            <a:avLst/>
            <a:gdLst>
              <a:gd name="connsiteX0" fmla="*/ 121920 w 5471160"/>
              <a:gd name="connsiteY0" fmla="*/ 3177540 h 3177540"/>
              <a:gd name="connsiteX1" fmla="*/ 0 w 5471160"/>
              <a:gd name="connsiteY1" fmla="*/ 2179320 h 3177540"/>
              <a:gd name="connsiteX2" fmla="*/ 327660 w 5471160"/>
              <a:gd name="connsiteY2" fmla="*/ 1676400 h 3177540"/>
              <a:gd name="connsiteX3" fmla="*/ 236220 w 5471160"/>
              <a:gd name="connsiteY3" fmla="*/ 982980 h 3177540"/>
              <a:gd name="connsiteX4" fmla="*/ 243840 w 5471160"/>
              <a:gd name="connsiteY4" fmla="*/ 822960 h 3177540"/>
              <a:gd name="connsiteX5" fmla="*/ 632460 w 5471160"/>
              <a:gd name="connsiteY5" fmla="*/ 769620 h 3177540"/>
              <a:gd name="connsiteX6" fmla="*/ 1379220 w 5471160"/>
              <a:gd name="connsiteY6" fmla="*/ 640080 h 3177540"/>
              <a:gd name="connsiteX7" fmla="*/ 3421380 w 5471160"/>
              <a:gd name="connsiteY7" fmla="*/ 114300 h 3177540"/>
              <a:gd name="connsiteX8" fmla="*/ 4008120 w 5471160"/>
              <a:gd name="connsiteY8" fmla="*/ 0 h 3177540"/>
              <a:gd name="connsiteX9" fmla="*/ 4328160 w 5471160"/>
              <a:gd name="connsiteY9" fmla="*/ 937260 h 3177540"/>
              <a:gd name="connsiteX10" fmla="*/ 4396740 w 5471160"/>
              <a:gd name="connsiteY10" fmla="*/ 1226820 h 3177540"/>
              <a:gd name="connsiteX11" fmla="*/ 4640580 w 5471160"/>
              <a:gd name="connsiteY11" fmla="*/ 1478280 h 3177540"/>
              <a:gd name="connsiteX12" fmla="*/ 4899660 w 5471160"/>
              <a:gd name="connsiteY12" fmla="*/ 1493520 h 3177540"/>
              <a:gd name="connsiteX13" fmla="*/ 5242560 w 5471160"/>
              <a:gd name="connsiteY13" fmla="*/ 1424940 h 3177540"/>
              <a:gd name="connsiteX14" fmla="*/ 5471160 w 5471160"/>
              <a:gd name="connsiteY14" fmla="*/ 2415540 h 317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71160" h="3177540">
                <a:moveTo>
                  <a:pt x="121920" y="3177540"/>
                </a:moveTo>
                <a:lnTo>
                  <a:pt x="0" y="2179320"/>
                </a:lnTo>
                <a:lnTo>
                  <a:pt x="327660" y="1676400"/>
                </a:lnTo>
                <a:lnTo>
                  <a:pt x="236220" y="982980"/>
                </a:lnTo>
                <a:lnTo>
                  <a:pt x="243840" y="822960"/>
                </a:lnTo>
                <a:lnTo>
                  <a:pt x="632460" y="769620"/>
                </a:lnTo>
                <a:lnTo>
                  <a:pt x="1379220" y="640080"/>
                </a:lnTo>
                <a:lnTo>
                  <a:pt x="3421380" y="114300"/>
                </a:lnTo>
                <a:lnTo>
                  <a:pt x="4008120" y="0"/>
                </a:lnTo>
                <a:lnTo>
                  <a:pt x="4328160" y="937260"/>
                </a:lnTo>
                <a:lnTo>
                  <a:pt x="4396740" y="1226820"/>
                </a:lnTo>
                <a:lnTo>
                  <a:pt x="4640580" y="1478280"/>
                </a:lnTo>
                <a:lnTo>
                  <a:pt x="4899660" y="1493520"/>
                </a:lnTo>
                <a:lnTo>
                  <a:pt x="5242560" y="1424940"/>
                </a:lnTo>
                <a:lnTo>
                  <a:pt x="5471160" y="2415540"/>
                </a:lnTo>
              </a:path>
            </a:pathLst>
          </a:custGeom>
          <a:noFill/>
          <a:ln w="38100"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009F30-81A0-4F81-BC7F-98784BAE5CC2}"/>
              </a:ext>
            </a:extLst>
          </p:cNvPr>
          <p:cNvSpPr/>
          <p:nvPr/>
        </p:nvSpPr>
        <p:spPr>
          <a:xfrm>
            <a:off x="1638300" y="2987675"/>
            <a:ext cx="5265738" cy="1462088"/>
          </a:xfrm>
          <a:custGeom>
            <a:avLst/>
            <a:gdLst>
              <a:gd name="connsiteX0" fmla="*/ 0 w 5265420"/>
              <a:gd name="connsiteY0" fmla="*/ 990600 h 1463040"/>
              <a:gd name="connsiteX1" fmla="*/ 1112520 w 5265420"/>
              <a:gd name="connsiteY1" fmla="*/ 739140 h 1463040"/>
              <a:gd name="connsiteX2" fmla="*/ 1303020 w 5265420"/>
              <a:gd name="connsiteY2" fmla="*/ 975360 h 1463040"/>
              <a:gd name="connsiteX3" fmla="*/ 1950720 w 5265420"/>
              <a:gd name="connsiteY3" fmla="*/ 1440180 h 1463040"/>
              <a:gd name="connsiteX4" fmla="*/ 2369820 w 5265420"/>
              <a:gd name="connsiteY4" fmla="*/ 1463040 h 1463040"/>
              <a:gd name="connsiteX5" fmla="*/ 3185160 w 5265420"/>
              <a:gd name="connsiteY5" fmla="*/ 1272540 h 1463040"/>
              <a:gd name="connsiteX6" fmla="*/ 3726180 w 5265420"/>
              <a:gd name="connsiteY6" fmla="*/ 624840 h 1463040"/>
              <a:gd name="connsiteX7" fmla="*/ 4000500 w 5265420"/>
              <a:gd name="connsiteY7" fmla="*/ 464820 h 1463040"/>
              <a:gd name="connsiteX8" fmla="*/ 4693920 w 5265420"/>
              <a:gd name="connsiteY8" fmla="*/ 205740 h 1463040"/>
              <a:gd name="connsiteX9" fmla="*/ 4785360 w 5265420"/>
              <a:gd name="connsiteY9" fmla="*/ 38100 h 1463040"/>
              <a:gd name="connsiteX10" fmla="*/ 4884420 w 5265420"/>
              <a:gd name="connsiteY10" fmla="*/ 30480 h 1463040"/>
              <a:gd name="connsiteX11" fmla="*/ 5067300 w 5265420"/>
              <a:gd name="connsiteY11" fmla="*/ 99060 h 1463040"/>
              <a:gd name="connsiteX12" fmla="*/ 5204460 w 5265420"/>
              <a:gd name="connsiteY12" fmla="*/ 0 h 1463040"/>
              <a:gd name="connsiteX13" fmla="*/ 5265420 w 5265420"/>
              <a:gd name="connsiteY13" fmla="*/ 20574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65420" h="1463040">
                <a:moveTo>
                  <a:pt x="0" y="990600"/>
                </a:moveTo>
                <a:lnTo>
                  <a:pt x="1112520" y="739140"/>
                </a:lnTo>
                <a:lnTo>
                  <a:pt x="1303020" y="975360"/>
                </a:lnTo>
                <a:lnTo>
                  <a:pt x="1950720" y="1440180"/>
                </a:lnTo>
                <a:lnTo>
                  <a:pt x="2369820" y="1463040"/>
                </a:lnTo>
                <a:lnTo>
                  <a:pt x="3185160" y="1272540"/>
                </a:lnTo>
                <a:lnTo>
                  <a:pt x="3726180" y="624840"/>
                </a:lnTo>
                <a:lnTo>
                  <a:pt x="4000500" y="464820"/>
                </a:lnTo>
                <a:lnTo>
                  <a:pt x="4693920" y="205740"/>
                </a:lnTo>
                <a:lnTo>
                  <a:pt x="4785360" y="38100"/>
                </a:lnTo>
                <a:lnTo>
                  <a:pt x="4884420" y="30480"/>
                </a:lnTo>
                <a:lnTo>
                  <a:pt x="5067300" y="99060"/>
                </a:lnTo>
                <a:lnTo>
                  <a:pt x="5204460" y="0"/>
                </a:lnTo>
                <a:lnTo>
                  <a:pt x="5265420" y="205740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903E0E0-CB5F-4048-AF8C-2C0E6FF6735A}"/>
              </a:ext>
            </a:extLst>
          </p:cNvPr>
          <p:cNvSpPr/>
          <p:nvPr/>
        </p:nvSpPr>
        <p:spPr>
          <a:xfrm>
            <a:off x="1692275" y="4008438"/>
            <a:ext cx="1614488" cy="1325562"/>
          </a:xfrm>
          <a:custGeom>
            <a:avLst/>
            <a:gdLst>
              <a:gd name="connsiteX0" fmla="*/ 0 w 1615440"/>
              <a:gd name="connsiteY0" fmla="*/ 0 h 1325880"/>
              <a:gd name="connsiteX1" fmla="*/ 144780 w 1615440"/>
              <a:gd name="connsiteY1" fmla="*/ 1325880 h 1325880"/>
              <a:gd name="connsiteX2" fmla="*/ 708660 w 1615440"/>
              <a:gd name="connsiteY2" fmla="*/ 1005840 h 1325880"/>
              <a:gd name="connsiteX3" fmla="*/ 990600 w 1615440"/>
              <a:gd name="connsiteY3" fmla="*/ 982980 h 1325880"/>
              <a:gd name="connsiteX4" fmla="*/ 1615440 w 1615440"/>
              <a:gd name="connsiteY4" fmla="*/ 22098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440" h="1325880">
                <a:moveTo>
                  <a:pt x="0" y="0"/>
                </a:moveTo>
                <a:lnTo>
                  <a:pt x="144780" y="1325880"/>
                </a:lnTo>
                <a:lnTo>
                  <a:pt x="708660" y="1005840"/>
                </a:lnTo>
                <a:lnTo>
                  <a:pt x="990600" y="982980"/>
                </a:lnTo>
                <a:lnTo>
                  <a:pt x="1615440" y="220980"/>
                </a:lnTo>
              </a:path>
            </a:pathLst>
          </a:cu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E1079FA-F503-4D49-9B57-0016419D8DA7}"/>
              </a:ext>
            </a:extLst>
          </p:cNvPr>
          <p:cNvSpPr/>
          <p:nvPr/>
        </p:nvSpPr>
        <p:spPr>
          <a:xfrm>
            <a:off x="2765425" y="3467100"/>
            <a:ext cx="731838" cy="769938"/>
          </a:xfrm>
          <a:custGeom>
            <a:avLst/>
            <a:gdLst>
              <a:gd name="connsiteX0" fmla="*/ 0 w 731520"/>
              <a:gd name="connsiteY0" fmla="*/ 228600 h 769620"/>
              <a:gd name="connsiteX1" fmla="*/ 167640 w 731520"/>
              <a:gd name="connsiteY1" fmla="*/ 0 h 769620"/>
              <a:gd name="connsiteX2" fmla="*/ 563880 w 731520"/>
              <a:gd name="connsiteY2" fmla="*/ 365760 h 769620"/>
              <a:gd name="connsiteX3" fmla="*/ 662940 w 731520"/>
              <a:gd name="connsiteY3" fmla="*/ 518160 h 769620"/>
              <a:gd name="connsiteX4" fmla="*/ 731520 w 731520"/>
              <a:gd name="connsiteY4" fmla="*/ 594360 h 769620"/>
              <a:gd name="connsiteX5" fmla="*/ 601980 w 731520"/>
              <a:gd name="connsiteY5" fmla="*/ 76962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520" h="769620">
                <a:moveTo>
                  <a:pt x="0" y="228600"/>
                </a:moveTo>
                <a:lnTo>
                  <a:pt x="167640" y="0"/>
                </a:lnTo>
                <a:lnTo>
                  <a:pt x="563880" y="365760"/>
                </a:lnTo>
                <a:lnTo>
                  <a:pt x="662940" y="518160"/>
                </a:lnTo>
                <a:lnTo>
                  <a:pt x="731520" y="594360"/>
                </a:lnTo>
                <a:lnTo>
                  <a:pt x="601980" y="769620"/>
                </a:lnTo>
              </a:path>
            </a:pathLst>
          </a:cu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3F8588-F30C-425F-9B4C-8CC36FB04360}"/>
              </a:ext>
            </a:extLst>
          </p:cNvPr>
          <p:cNvSpPr/>
          <p:nvPr/>
        </p:nvSpPr>
        <p:spPr>
          <a:xfrm>
            <a:off x="1646238" y="3216275"/>
            <a:ext cx="5440362" cy="3130550"/>
          </a:xfrm>
          <a:custGeom>
            <a:avLst/>
            <a:gdLst>
              <a:gd name="connsiteX0" fmla="*/ 0 w 5440680"/>
              <a:gd name="connsiteY0" fmla="*/ 723900 h 3154680"/>
              <a:gd name="connsiteX1" fmla="*/ 129540 w 5440680"/>
              <a:gd name="connsiteY1" fmla="*/ 2164080 h 3154680"/>
              <a:gd name="connsiteX2" fmla="*/ 441960 w 5440680"/>
              <a:gd name="connsiteY2" fmla="*/ 2766060 h 3154680"/>
              <a:gd name="connsiteX3" fmla="*/ 723900 w 5440680"/>
              <a:gd name="connsiteY3" fmla="*/ 2987040 h 3154680"/>
              <a:gd name="connsiteX4" fmla="*/ 952500 w 5440680"/>
              <a:gd name="connsiteY4" fmla="*/ 3154680 h 3154680"/>
              <a:gd name="connsiteX5" fmla="*/ 1112520 w 5440680"/>
              <a:gd name="connsiteY5" fmla="*/ 3108960 h 3154680"/>
              <a:gd name="connsiteX6" fmla="*/ 1173480 w 5440680"/>
              <a:gd name="connsiteY6" fmla="*/ 2857500 h 3154680"/>
              <a:gd name="connsiteX7" fmla="*/ 1295400 w 5440680"/>
              <a:gd name="connsiteY7" fmla="*/ 2842260 h 3154680"/>
              <a:gd name="connsiteX8" fmla="*/ 1409700 w 5440680"/>
              <a:gd name="connsiteY8" fmla="*/ 2933700 h 3154680"/>
              <a:gd name="connsiteX9" fmla="*/ 1844040 w 5440680"/>
              <a:gd name="connsiteY9" fmla="*/ 2994660 h 3154680"/>
              <a:gd name="connsiteX10" fmla="*/ 2499360 w 5440680"/>
              <a:gd name="connsiteY10" fmla="*/ 2278380 h 3154680"/>
              <a:gd name="connsiteX11" fmla="*/ 2971800 w 5440680"/>
              <a:gd name="connsiteY11" fmla="*/ 1821180 h 3154680"/>
              <a:gd name="connsiteX12" fmla="*/ 2880360 w 5440680"/>
              <a:gd name="connsiteY12" fmla="*/ 1851660 h 3154680"/>
              <a:gd name="connsiteX13" fmla="*/ 5173980 w 5440680"/>
              <a:gd name="connsiteY13" fmla="*/ 914400 h 3154680"/>
              <a:gd name="connsiteX14" fmla="*/ 5120640 w 5440680"/>
              <a:gd name="connsiteY14" fmla="*/ 670560 h 3154680"/>
              <a:gd name="connsiteX15" fmla="*/ 5219700 w 5440680"/>
              <a:gd name="connsiteY15" fmla="*/ 548640 h 3154680"/>
              <a:gd name="connsiteX16" fmla="*/ 5440680 w 5440680"/>
              <a:gd name="connsiteY16" fmla="*/ 502920 h 3154680"/>
              <a:gd name="connsiteX17" fmla="*/ 5280660 w 5440680"/>
              <a:gd name="connsiteY17" fmla="*/ 0 h 3154680"/>
              <a:gd name="connsiteX0" fmla="*/ 0 w 5440680"/>
              <a:gd name="connsiteY0" fmla="*/ 723900 h 3154680"/>
              <a:gd name="connsiteX1" fmla="*/ 129540 w 5440680"/>
              <a:gd name="connsiteY1" fmla="*/ 2164080 h 3154680"/>
              <a:gd name="connsiteX2" fmla="*/ 441960 w 5440680"/>
              <a:gd name="connsiteY2" fmla="*/ 2766060 h 3154680"/>
              <a:gd name="connsiteX3" fmla="*/ 723900 w 5440680"/>
              <a:gd name="connsiteY3" fmla="*/ 2987040 h 3154680"/>
              <a:gd name="connsiteX4" fmla="*/ 952500 w 5440680"/>
              <a:gd name="connsiteY4" fmla="*/ 3154680 h 3154680"/>
              <a:gd name="connsiteX5" fmla="*/ 1112520 w 5440680"/>
              <a:gd name="connsiteY5" fmla="*/ 3108960 h 3154680"/>
              <a:gd name="connsiteX6" fmla="*/ 1173480 w 5440680"/>
              <a:gd name="connsiteY6" fmla="*/ 2857500 h 3154680"/>
              <a:gd name="connsiteX7" fmla="*/ 1295400 w 5440680"/>
              <a:gd name="connsiteY7" fmla="*/ 2842260 h 3154680"/>
              <a:gd name="connsiteX8" fmla="*/ 1409700 w 5440680"/>
              <a:gd name="connsiteY8" fmla="*/ 2933700 h 3154680"/>
              <a:gd name="connsiteX9" fmla="*/ 1844040 w 5440680"/>
              <a:gd name="connsiteY9" fmla="*/ 2994660 h 3154680"/>
              <a:gd name="connsiteX10" fmla="*/ 2499360 w 5440680"/>
              <a:gd name="connsiteY10" fmla="*/ 2278380 h 3154680"/>
              <a:gd name="connsiteX11" fmla="*/ 2834640 w 5440680"/>
              <a:gd name="connsiteY11" fmla="*/ 1958340 h 3154680"/>
              <a:gd name="connsiteX12" fmla="*/ 2880360 w 5440680"/>
              <a:gd name="connsiteY12" fmla="*/ 1851660 h 3154680"/>
              <a:gd name="connsiteX13" fmla="*/ 5173980 w 5440680"/>
              <a:gd name="connsiteY13" fmla="*/ 914400 h 3154680"/>
              <a:gd name="connsiteX14" fmla="*/ 5120640 w 5440680"/>
              <a:gd name="connsiteY14" fmla="*/ 670560 h 3154680"/>
              <a:gd name="connsiteX15" fmla="*/ 5219700 w 5440680"/>
              <a:gd name="connsiteY15" fmla="*/ 548640 h 3154680"/>
              <a:gd name="connsiteX16" fmla="*/ 5440680 w 5440680"/>
              <a:gd name="connsiteY16" fmla="*/ 502920 h 3154680"/>
              <a:gd name="connsiteX17" fmla="*/ 5280660 w 5440680"/>
              <a:gd name="connsiteY17" fmla="*/ 0 h 3154680"/>
              <a:gd name="connsiteX0" fmla="*/ 0 w 5440680"/>
              <a:gd name="connsiteY0" fmla="*/ 723900 h 3154680"/>
              <a:gd name="connsiteX1" fmla="*/ 129540 w 5440680"/>
              <a:gd name="connsiteY1" fmla="*/ 2164080 h 3154680"/>
              <a:gd name="connsiteX2" fmla="*/ 441960 w 5440680"/>
              <a:gd name="connsiteY2" fmla="*/ 2766060 h 3154680"/>
              <a:gd name="connsiteX3" fmla="*/ 723900 w 5440680"/>
              <a:gd name="connsiteY3" fmla="*/ 2987040 h 3154680"/>
              <a:gd name="connsiteX4" fmla="*/ 952500 w 5440680"/>
              <a:gd name="connsiteY4" fmla="*/ 3154680 h 3154680"/>
              <a:gd name="connsiteX5" fmla="*/ 1112520 w 5440680"/>
              <a:gd name="connsiteY5" fmla="*/ 3108960 h 3154680"/>
              <a:gd name="connsiteX6" fmla="*/ 1173480 w 5440680"/>
              <a:gd name="connsiteY6" fmla="*/ 2857500 h 3154680"/>
              <a:gd name="connsiteX7" fmla="*/ 1309688 w 5440680"/>
              <a:gd name="connsiteY7" fmla="*/ 2827973 h 3154680"/>
              <a:gd name="connsiteX8" fmla="*/ 1409700 w 5440680"/>
              <a:gd name="connsiteY8" fmla="*/ 2933700 h 3154680"/>
              <a:gd name="connsiteX9" fmla="*/ 1844040 w 5440680"/>
              <a:gd name="connsiteY9" fmla="*/ 2994660 h 3154680"/>
              <a:gd name="connsiteX10" fmla="*/ 2499360 w 5440680"/>
              <a:gd name="connsiteY10" fmla="*/ 2278380 h 3154680"/>
              <a:gd name="connsiteX11" fmla="*/ 2834640 w 5440680"/>
              <a:gd name="connsiteY11" fmla="*/ 1958340 h 3154680"/>
              <a:gd name="connsiteX12" fmla="*/ 2880360 w 5440680"/>
              <a:gd name="connsiteY12" fmla="*/ 1851660 h 3154680"/>
              <a:gd name="connsiteX13" fmla="*/ 5173980 w 5440680"/>
              <a:gd name="connsiteY13" fmla="*/ 914400 h 3154680"/>
              <a:gd name="connsiteX14" fmla="*/ 5120640 w 5440680"/>
              <a:gd name="connsiteY14" fmla="*/ 670560 h 3154680"/>
              <a:gd name="connsiteX15" fmla="*/ 5219700 w 5440680"/>
              <a:gd name="connsiteY15" fmla="*/ 548640 h 3154680"/>
              <a:gd name="connsiteX16" fmla="*/ 5440680 w 5440680"/>
              <a:gd name="connsiteY16" fmla="*/ 502920 h 3154680"/>
              <a:gd name="connsiteX17" fmla="*/ 5280660 w 5440680"/>
              <a:gd name="connsiteY17" fmla="*/ 0 h 3154680"/>
              <a:gd name="connsiteX0" fmla="*/ 0 w 5440680"/>
              <a:gd name="connsiteY0" fmla="*/ 723900 h 3154680"/>
              <a:gd name="connsiteX1" fmla="*/ 129540 w 5440680"/>
              <a:gd name="connsiteY1" fmla="*/ 2164080 h 3154680"/>
              <a:gd name="connsiteX2" fmla="*/ 441960 w 5440680"/>
              <a:gd name="connsiteY2" fmla="*/ 2766060 h 3154680"/>
              <a:gd name="connsiteX3" fmla="*/ 723900 w 5440680"/>
              <a:gd name="connsiteY3" fmla="*/ 2987040 h 3154680"/>
              <a:gd name="connsiteX4" fmla="*/ 952500 w 5440680"/>
              <a:gd name="connsiteY4" fmla="*/ 3154680 h 3154680"/>
              <a:gd name="connsiteX5" fmla="*/ 1112520 w 5440680"/>
              <a:gd name="connsiteY5" fmla="*/ 3108960 h 3154680"/>
              <a:gd name="connsiteX6" fmla="*/ 1173480 w 5440680"/>
              <a:gd name="connsiteY6" fmla="*/ 2857500 h 3154680"/>
              <a:gd name="connsiteX7" fmla="*/ 1309688 w 5440680"/>
              <a:gd name="connsiteY7" fmla="*/ 2827973 h 3154680"/>
              <a:gd name="connsiteX8" fmla="*/ 1404938 w 5440680"/>
              <a:gd name="connsiteY8" fmla="*/ 2905125 h 3154680"/>
              <a:gd name="connsiteX9" fmla="*/ 1844040 w 5440680"/>
              <a:gd name="connsiteY9" fmla="*/ 2994660 h 3154680"/>
              <a:gd name="connsiteX10" fmla="*/ 2499360 w 5440680"/>
              <a:gd name="connsiteY10" fmla="*/ 2278380 h 3154680"/>
              <a:gd name="connsiteX11" fmla="*/ 2834640 w 5440680"/>
              <a:gd name="connsiteY11" fmla="*/ 1958340 h 3154680"/>
              <a:gd name="connsiteX12" fmla="*/ 2880360 w 5440680"/>
              <a:gd name="connsiteY12" fmla="*/ 1851660 h 3154680"/>
              <a:gd name="connsiteX13" fmla="*/ 5173980 w 5440680"/>
              <a:gd name="connsiteY13" fmla="*/ 914400 h 3154680"/>
              <a:gd name="connsiteX14" fmla="*/ 5120640 w 5440680"/>
              <a:gd name="connsiteY14" fmla="*/ 670560 h 3154680"/>
              <a:gd name="connsiteX15" fmla="*/ 5219700 w 5440680"/>
              <a:gd name="connsiteY15" fmla="*/ 548640 h 3154680"/>
              <a:gd name="connsiteX16" fmla="*/ 5440680 w 5440680"/>
              <a:gd name="connsiteY16" fmla="*/ 502920 h 3154680"/>
              <a:gd name="connsiteX17" fmla="*/ 5280660 w 5440680"/>
              <a:gd name="connsiteY17" fmla="*/ 0 h 3154680"/>
              <a:gd name="connsiteX0" fmla="*/ 0 w 5440680"/>
              <a:gd name="connsiteY0" fmla="*/ 723900 h 3154680"/>
              <a:gd name="connsiteX1" fmla="*/ 129540 w 5440680"/>
              <a:gd name="connsiteY1" fmla="*/ 2164080 h 3154680"/>
              <a:gd name="connsiteX2" fmla="*/ 441960 w 5440680"/>
              <a:gd name="connsiteY2" fmla="*/ 2766060 h 3154680"/>
              <a:gd name="connsiteX3" fmla="*/ 723900 w 5440680"/>
              <a:gd name="connsiteY3" fmla="*/ 2987040 h 3154680"/>
              <a:gd name="connsiteX4" fmla="*/ 952500 w 5440680"/>
              <a:gd name="connsiteY4" fmla="*/ 3154680 h 3154680"/>
              <a:gd name="connsiteX5" fmla="*/ 1112520 w 5440680"/>
              <a:gd name="connsiteY5" fmla="*/ 3108960 h 3154680"/>
              <a:gd name="connsiteX6" fmla="*/ 1173480 w 5440680"/>
              <a:gd name="connsiteY6" fmla="*/ 2814637 h 3154680"/>
              <a:gd name="connsiteX7" fmla="*/ 1309688 w 5440680"/>
              <a:gd name="connsiteY7" fmla="*/ 2827973 h 3154680"/>
              <a:gd name="connsiteX8" fmla="*/ 1404938 w 5440680"/>
              <a:gd name="connsiteY8" fmla="*/ 2905125 h 3154680"/>
              <a:gd name="connsiteX9" fmla="*/ 1844040 w 5440680"/>
              <a:gd name="connsiteY9" fmla="*/ 2994660 h 3154680"/>
              <a:gd name="connsiteX10" fmla="*/ 2499360 w 5440680"/>
              <a:gd name="connsiteY10" fmla="*/ 2278380 h 3154680"/>
              <a:gd name="connsiteX11" fmla="*/ 2834640 w 5440680"/>
              <a:gd name="connsiteY11" fmla="*/ 1958340 h 3154680"/>
              <a:gd name="connsiteX12" fmla="*/ 2880360 w 5440680"/>
              <a:gd name="connsiteY12" fmla="*/ 1851660 h 3154680"/>
              <a:gd name="connsiteX13" fmla="*/ 5173980 w 5440680"/>
              <a:gd name="connsiteY13" fmla="*/ 914400 h 3154680"/>
              <a:gd name="connsiteX14" fmla="*/ 5120640 w 5440680"/>
              <a:gd name="connsiteY14" fmla="*/ 670560 h 3154680"/>
              <a:gd name="connsiteX15" fmla="*/ 5219700 w 5440680"/>
              <a:gd name="connsiteY15" fmla="*/ 548640 h 3154680"/>
              <a:gd name="connsiteX16" fmla="*/ 5440680 w 5440680"/>
              <a:gd name="connsiteY16" fmla="*/ 502920 h 3154680"/>
              <a:gd name="connsiteX17" fmla="*/ 5280660 w 5440680"/>
              <a:gd name="connsiteY17" fmla="*/ 0 h 3154680"/>
              <a:gd name="connsiteX0" fmla="*/ 0 w 5440680"/>
              <a:gd name="connsiteY0" fmla="*/ 723900 h 3130868"/>
              <a:gd name="connsiteX1" fmla="*/ 129540 w 5440680"/>
              <a:gd name="connsiteY1" fmla="*/ 2164080 h 3130868"/>
              <a:gd name="connsiteX2" fmla="*/ 441960 w 5440680"/>
              <a:gd name="connsiteY2" fmla="*/ 2766060 h 3130868"/>
              <a:gd name="connsiteX3" fmla="*/ 723900 w 5440680"/>
              <a:gd name="connsiteY3" fmla="*/ 2987040 h 3130868"/>
              <a:gd name="connsiteX4" fmla="*/ 952500 w 5440680"/>
              <a:gd name="connsiteY4" fmla="*/ 3130868 h 3130868"/>
              <a:gd name="connsiteX5" fmla="*/ 1112520 w 5440680"/>
              <a:gd name="connsiteY5" fmla="*/ 3108960 h 3130868"/>
              <a:gd name="connsiteX6" fmla="*/ 1173480 w 5440680"/>
              <a:gd name="connsiteY6" fmla="*/ 2814637 h 3130868"/>
              <a:gd name="connsiteX7" fmla="*/ 1309688 w 5440680"/>
              <a:gd name="connsiteY7" fmla="*/ 2827973 h 3130868"/>
              <a:gd name="connsiteX8" fmla="*/ 1404938 w 5440680"/>
              <a:gd name="connsiteY8" fmla="*/ 2905125 h 3130868"/>
              <a:gd name="connsiteX9" fmla="*/ 1844040 w 5440680"/>
              <a:gd name="connsiteY9" fmla="*/ 2994660 h 3130868"/>
              <a:gd name="connsiteX10" fmla="*/ 2499360 w 5440680"/>
              <a:gd name="connsiteY10" fmla="*/ 2278380 h 3130868"/>
              <a:gd name="connsiteX11" fmla="*/ 2834640 w 5440680"/>
              <a:gd name="connsiteY11" fmla="*/ 1958340 h 3130868"/>
              <a:gd name="connsiteX12" fmla="*/ 2880360 w 5440680"/>
              <a:gd name="connsiteY12" fmla="*/ 1851660 h 3130868"/>
              <a:gd name="connsiteX13" fmla="*/ 5173980 w 5440680"/>
              <a:gd name="connsiteY13" fmla="*/ 914400 h 3130868"/>
              <a:gd name="connsiteX14" fmla="*/ 5120640 w 5440680"/>
              <a:gd name="connsiteY14" fmla="*/ 670560 h 3130868"/>
              <a:gd name="connsiteX15" fmla="*/ 5219700 w 5440680"/>
              <a:gd name="connsiteY15" fmla="*/ 548640 h 3130868"/>
              <a:gd name="connsiteX16" fmla="*/ 5440680 w 5440680"/>
              <a:gd name="connsiteY16" fmla="*/ 502920 h 3130868"/>
              <a:gd name="connsiteX17" fmla="*/ 5280660 w 5440680"/>
              <a:gd name="connsiteY17" fmla="*/ 0 h 3130868"/>
              <a:gd name="connsiteX0" fmla="*/ 0 w 5440680"/>
              <a:gd name="connsiteY0" fmla="*/ 723900 h 3130868"/>
              <a:gd name="connsiteX1" fmla="*/ 129540 w 5440680"/>
              <a:gd name="connsiteY1" fmla="*/ 2164080 h 3130868"/>
              <a:gd name="connsiteX2" fmla="*/ 441960 w 5440680"/>
              <a:gd name="connsiteY2" fmla="*/ 2766060 h 3130868"/>
              <a:gd name="connsiteX3" fmla="*/ 723900 w 5440680"/>
              <a:gd name="connsiteY3" fmla="*/ 2987040 h 3130868"/>
              <a:gd name="connsiteX4" fmla="*/ 952500 w 5440680"/>
              <a:gd name="connsiteY4" fmla="*/ 3130868 h 3130868"/>
              <a:gd name="connsiteX5" fmla="*/ 1112520 w 5440680"/>
              <a:gd name="connsiteY5" fmla="*/ 3070860 h 3130868"/>
              <a:gd name="connsiteX6" fmla="*/ 1173480 w 5440680"/>
              <a:gd name="connsiteY6" fmla="*/ 2814637 h 3130868"/>
              <a:gd name="connsiteX7" fmla="*/ 1309688 w 5440680"/>
              <a:gd name="connsiteY7" fmla="*/ 2827973 h 3130868"/>
              <a:gd name="connsiteX8" fmla="*/ 1404938 w 5440680"/>
              <a:gd name="connsiteY8" fmla="*/ 2905125 h 3130868"/>
              <a:gd name="connsiteX9" fmla="*/ 1844040 w 5440680"/>
              <a:gd name="connsiteY9" fmla="*/ 2994660 h 3130868"/>
              <a:gd name="connsiteX10" fmla="*/ 2499360 w 5440680"/>
              <a:gd name="connsiteY10" fmla="*/ 2278380 h 3130868"/>
              <a:gd name="connsiteX11" fmla="*/ 2834640 w 5440680"/>
              <a:gd name="connsiteY11" fmla="*/ 1958340 h 3130868"/>
              <a:gd name="connsiteX12" fmla="*/ 2880360 w 5440680"/>
              <a:gd name="connsiteY12" fmla="*/ 1851660 h 3130868"/>
              <a:gd name="connsiteX13" fmla="*/ 5173980 w 5440680"/>
              <a:gd name="connsiteY13" fmla="*/ 914400 h 3130868"/>
              <a:gd name="connsiteX14" fmla="*/ 5120640 w 5440680"/>
              <a:gd name="connsiteY14" fmla="*/ 670560 h 3130868"/>
              <a:gd name="connsiteX15" fmla="*/ 5219700 w 5440680"/>
              <a:gd name="connsiteY15" fmla="*/ 548640 h 3130868"/>
              <a:gd name="connsiteX16" fmla="*/ 5440680 w 5440680"/>
              <a:gd name="connsiteY16" fmla="*/ 502920 h 3130868"/>
              <a:gd name="connsiteX17" fmla="*/ 5280660 w 5440680"/>
              <a:gd name="connsiteY17" fmla="*/ 0 h 313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0680" h="3130868">
                <a:moveTo>
                  <a:pt x="0" y="723900"/>
                </a:moveTo>
                <a:lnTo>
                  <a:pt x="129540" y="2164080"/>
                </a:lnTo>
                <a:lnTo>
                  <a:pt x="441960" y="2766060"/>
                </a:lnTo>
                <a:lnTo>
                  <a:pt x="723900" y="2987040"/>
                </a:lnTo>
                <a:lnTo>
                  <a:pt x="952500" y="3130868"/>
                </a:lnTo>
                <a:lnTo>
                  <a:pt x="1112520" y="3070860"/>
                </a:lnTo>
                <a:lnTo>
                  <a:pt x="1173480" y="2814637"/>
                </a:lnTo>
                <a:lnTo>
                  <a:pt x="1309688" y="2827973"/>
                </a:lnTo>
                <a:lnTo>
                  <a:pt x="1404938" y="2905125"/>
                </a:lnTo>
                <a:lnTo>
                  <a:pt x="1844040" y="2994660"/>
                </a:lnTo>
                <a:lnTo>
                  <a:pt x="2499360" y="2278380"/>
                </a:lnTo>
                <a:lnTo>
                  <a:pt x="2834640" y="1958340"/>
                </a:lnTo>
                <a:lnTo>
                  <a:pt x="2880360" y="1851660"/>
                </a:lnTo>
                <a:lnTo>
                  <a:pt x="5173980" y="914400"/>
                </a:lnTo>
                <a:lnTo>
                  <a:pt x="5120640" y="670560"/>
                </a:lnTo>
                <a:lnTo>
                  <a:pt x="5219700" y="548640"/>
                </a:lnTo>
                <a:lnTo>
                  <a:pt x="5440680" y="502920"/>
                </a:lnTo>
                <a:lnTo>
                  <a:pt x="5280660" y="0"/>
                </a:lnTo>
              </a:path>
            </a:pathLst>
          </a:cu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25339F7-BDB1-472E-B259-13A06A9D6C58}"/>
              </a:ext>
            </a:extLst>
          </p:cNvPr>
          <p:cNvSpPr/>
          <p:nvPr/>
        </p:nvSpPr>
        <p:spPr>
          <a:xfrm>
            <a:off x="3482975" y="3717925"/>
            <a:ext cx="3962400" cy="2827338"/>
          </a:xfrm>
          <a:custGeom>
            <a:avLst/>
            <a:gdLst>
              <a:gd name="connsiteX0" fmla="*/ 0 w 3962400"/>
              <a:gd name="connsiteY0" fmla="*/ 2491740 h 2910840"/>
              <a:gd name="connsiteX1" fmla="*/ 198120 w 3962400"/>
              <a:gd name="connsiteY1" fmla="*/ 2461260 h 2910840"/>
              <a:gd name="connsiteX2" fmla="*/ 243840 w 3962400"/>
              <a:gd name="connsiteY2" fmla="*/ 2781300 h 2910840"/>
              <a:gd name="connsiteX3" fmla="*/ 274320 w 3962400"/>
              <a:gd name="connsiteY3" fmla="*/ 2887980 h 2910840"/>
              <a:gd name="connsiteX4" fmla="*/ 350520 w 3962400"/>
              <a:gd name="connsiteY4" fmla="*/ 2895600 h 2910840"/>
              <a:gd name="connsiteX5" fmla="*/ 388620 w 3962400"/>
              <a:gd name="connsiteY5" fmla="*/ 2903220 h 2910840"/>
              <a:gd name="connsiteX6" fmla="*/ 723900 w 3962400"/>
              <a:gd name="connsiteY6" fmla="*/ 2910840 h 2910840"/>
              <a:gd name="connsiteX7" fmla="*/ 891540 w 3962400"/>
              <a:gd name="connsiteY7" fmla="*/ 2895600 h 2910840"/>
              <a:gd name="connsiteX8" fmla="*/ 1889760 w 3962400"/>
              <a:gd name="connsiteY8" fmla="*/ 2125980 h 2910840"/>
              <a:gd name="connsiteX9" fmla="*/ 1958340 w 3962400"/>
              <a:gd name="connsiteY9" fmla="*/ 2164080 h 2910840"/>
              <a:gd name="connsiteX10" fmla="*/ 2407920 w 3962400"/>
              <a:gd name="connsiteY10" fmla="*/ 2636520 h 2910840"/>
              <a:gd name="connsiteX11" fmla="*/ 3063240 w 3962400"/>
              <a:gd name="connsiteY11" fmla="*/ 2049780 h 2910840"/>
              <a:gd name="connsiteX12" fmla="*/ 3055620 w 3962400"/>
              <a:gd name="connsiteY12" fmla="*/ 1866900 h 2910840"/>
              <a:gd name="connsiteX13" fmla="*/ 3756660 w 3962400"/>
              <a:gd name="connsiteY13" fmla="*/ 1531620 h 2910840"/>
              <a:gd name="connsiteX14" fmla="*/ 3779520 w 3962400"/>
              <a:gd name="connsiteY14" fmla="*/ 1310640 h 2910840"/>
              <a:gd name="connsiteX15" fmla="*/ 3962400 w 3962400"/>
              <a:gd name="connsiteY15" fmla="*/ 1104900 h 2910840"/>
              <a:gd name="connsiteX16" fmla="*/ 3611880 w 3962400"/>
              <a:gd name="connsiteY16" fmla="*/ 0 h 2910840"/>
              <a:gd name="connsiteX0" fmla="*/ 0 w 3962400"/>
              <a:gd name="connsiteY0" fmla="*/ 2491740 h 2910840"/>
              <a:gd name="connsiteX1" fmla="*/ 198120 w 3962400"/>
              <a:gd name="connsiteY1" fmla="*/ 2461260 h 2910840"/>
              <a:gd name="connsiteX2" fmla="*/ 243840 w 3962400"/>
              <a:gd name="connsiteY2" fmla="*/ 2781300 h 2910840"/>
              <a:gd name="connsiteX3" fmla="*/ 274320 w 3962400"/>
              <a:gd name="connsiteY3" fmla="*/ 2887980 h 2910840"/>
              <a:gd name="connsiteX4" fmla="*/ 350520 w 3962400"/>
              <a:gd name="connsiteY4" fmla="*/ 2895600 h 2910840"/>
              <a:gd name="connsiteX5" fmla="*/ 388620 w 3962400"/>
              <a:gd name="connsiteY5" fmla="*/ 2903220 h 2910840"/>
              <a:gd name="connsiteX6" fmla="*/ 723900 w 3962400"/>
              <a:gd name="connsiteY6" fmla="*/ 2910840 h 2910840"/>
              <a:gd name="connsiteX7" fmla="*/ 914400 w 3962400"/>
              <a:gd name="connsiteY7" fmla="*/ 2712720 h 2910840"/>
              <a:gd name="connsiteX8" fmla="*/ 1889760 w 3962400"/>
              <a:gd name="connsiteY8" fmla="*/ 2125980 h 2910840"/>
              <a:gd name="connsiteX9" fmla="*/ 1958340 w 3962400"/>
              <a:gd name="connsiteY9" fmla="*/ 2164080 h 2910840"/>
              <a:gd name="connsiteX10" fmla="*/ 2407920 w 3962400"/>
              <a:gd name="connsiteY10" fmla="*/ 2636520 h 2910840"/>
              <a:gd name="connsiteX11" fmla="*/ 3063240 w 3962400"/>
              <a:gd name="connsiteY11" fmla="*/ 2049780 h 2910840"/>
              <a:gd name="connsiteX12" fmla="*/ 3055620 w 3962400"/>
              <a:gd name="connsiteY12" fmla="*/ 1866900 h 2910840"/>
              <a:gd name="connsiteX13" fmla="*/ 3756660 w 3962400"/>
              <a:gd name="connsiteY13" fmla="*/ 1531620 h 2910840"/>
              <a:gd name="connsiteX14" fmla="*/ 3779520 w 3962400"/>
              <a:gd name="connsiteY14" fmla="*/ 1310640 h 2910840"/>
              <a:gd name="connsiteX15" fmla="*/ 3962400 w 3962400"/>
              <a:gd name="connsiteY15" fmla="*/ 1104900 h 2910840"/>
              <a:gd name="connsiteX16" fmla="*/ 3611880 w 3962400"/>
              <a:gd name="connsiteY16" fmla="*/ 0 h 2910840"/>
              <a:gd name="connsiteX0" fmla="*/ 0 w 3962400"/>
              <a:gd name="connsiteY0" fmla="*/ 2491740 h 2903220"/>
              <a:gd name="connsiteX1" fmla="*/ 198120 w 3962400"/>
              <a:gd name="connsiteY1" fmla="*/ 2461260 h 2903220"/>
              <a:gd name="connsiteX2" fmla="*/ 243840 w 3962400"/>
              <a:gd name="connsiteY2" fmla="*/ 2781300 h 2903220"/>
              <a:gd name="connsiteX3" fmla="*/ 274320 w 3962400"/>
              <a:gd name="connsiteY3" fmla="*/ 2887980 h 2903220"/>
              <a:gd name="connsiteX4" fmla="*/ 350520 w 3962400"/>
              <a:gd name="connsiteY4" fmla="*/ 2895600 h 2903220"/>
              <a:gd name="connsiteX5" fmla="*/ 388620 w 3962400"/>
              <a:gd name="connsiteY5" fmla="*/ 2903220 h 2903220"/>
              <a:gd name="connsiteX6" fmla="*/ 712470 w 3962400"/>
              <a:gd name="connsiteY6" fmla="*/ 2796540 h 2903220"/>
              <a:gd name="connsiteX7" fmla="*/ 914400 w 3962400"/>
              <a:gd name="connsiteY7" fmla="*/ 2712720 h 2903220"/>
              <a:gd name="connsiteX8" fmla="*/ 1889760 w 3962400"/>
              <a:gd name="connsiteY8" fmla="*/ 2125980 h 2903220"/>
              <a:gd name="connsiteX9" fmla="*/ 1958340 w 3962400"/>
              <a:gd name="connsiteY9" fmla="*/ 2164080 h 2903220"/>
              <a:gd name="connsiteX10" fmla="*/ 2407920 w 3962400"/>
              <a:gd name="connsiteY10" fmla="*/ 2636520 h 2903220"/>
              <a:gd name="connsiteX11" fmla="*/ 3063240 w 3962400"/>
              <a:gd name="connsiteY11" fmla="*/ 2049780 h 2903220"/>
              <a:gd name="connsiteX12" fmla="*/ 3055620 w 3962400"/>
              <a:gd name="connsiteY12" fmla="*/ 1866900 h 2903220"/>
              <a:gd name="connsiteX13" fmla="*/ 3756660 w 3962400"/>
              <a:gd name="connsiteY13" fmla="*/ 1531620 h 2903220"/>
              <a:gd name="connsiteX14" fmla="*/ 3779520 w 3962400"/>
              <a:gd name="connsiteY14" fmla="*/ 1310640 h 2903220"/>
              <a:gd name="connsiteX15" fmla="*/ 3962400 w 3962400"/>
              <a:gd name="connsiteY15" fmla="*/ 1104900 h 2903220"/>
              <a:gd name="connsiteX16" fmla="*/ 3611880 w 3962400"/>
              <a:gd name="connsiteY16" fmla="*/ 0 h 2903220"/>
              <a:gd name="connsiteX0" fmla="*/ 0 w 3962400"/>
              <a:gd name="connsiteY0" fmla="*/ 2491740 h 2899387"/>
              <a:gd name="connsiteX1" fmla="*/ 198120 w 3962400"/>
              <a:gd name="connsiteY1" fmla="*/ 2461260 h 2899387"/>
              <a:gd name="connsiteX2" fmla="*/ 243840 w 3962400"/>
              <a:gd name="connsiteY2" fmla="*/ 2781300 h 2899387"/>
              <a:gd name="connsiteX3" fmla="*/ 274320 w 3962400"/>
              <a:gd name="connsiteY3" fmla="*/ 2887980 h 2899387"/>
              <a:gd name="connsiteX4" fmla="*/ 350520 w 3962400"/>
              <a:gd name="connsiteY4" fmla="*/ 2895600 h 2899387"/>
              <a:gd name="connsiteX5" fmla="*/ 421957 w 3962400"/>
              <a:gd name="connsiteY5" fmla="*/ 2822258 h 2899387"/>
              <a:gd name="connsiteX6" fmla="*/ 712470 w 3962400"/>
              <a:gd name="connsiteY6" fmla="*/ 2796540 h 2899387"/>
              <a:gd name="connsiteX7" fmla="*/ 914400 w 3962400"/>
              <a:gd name="connsiteY7" fmla="*/ 2712720 h 2899387"/>
              <a:gd name="connsiteX8" fmla="*/ 1889760 w 3962400"/>
              <a:gd name="connsiteY8" fmla="*/ 2125980 h 2899387"/>
              <a:gd name="connsiteX9" fmla="*/ 1958340 w 3962400"/>
              <a:gd name="connsiteY9" fmla="*/ 2164080 h 2899387"/>
              <a:gd name="connsiteX10" fmla="*/ 2407920 w 3962400"/>
              <a:gd name="connsiteY10" fmla="*/ 2636520 h 2899387"/>
              <a:gd name="connsiteX11" fmla="*/ 3063240 w 3962400"/>
              <a:gd name="connsiteY11" fmla="*/ 2049780 h 2899387"/>
              <a:gd name="connsiteX12" fmla="*/ 3055620 w 3962400"/>
              <a:gd name="connsiteY12" fmla="*/ 1866900 h 2899387"/>
              <a:gd name="connsiteX13" fmla="*/ 3756660 w 3962400"/>
              <a:gd name="connsiteY13" fmla="*/ 1531620 h 2899387"/>
              <a:gd name="connsiteX14" fmla="*/ 3779520 w 3962400"/>
              <a:gd name="connsiteY14" fmla="*/ 1310640 h 2899387"/>
              <a:gd name="connsiteX15" fmla="*/ 3962400 w 3962400"/>
              <a:gd name="connsiteY15" fmla="*/ 1104900 h 2899387"/>
              <a:gd name="connsiteX16" fmla="*/ 3611880 w 3962400"/>
              <a:gd name="connsiteY16" fmla="*/ 0 h 2899387"/>
              <a:gd name="connsiteX0" fmla="*/ 0 w 3962400"/>
              <a:gd name="connsiteY0" fmla="*/ 2491740 h 2888058"/>
              <a:gd name="connsiteX1" fmla="*/ 198120 w 3962400"/>
              <a:gd name="connsiteY1" fmla="*/ 2461260 h 2888058"/>
              <a:gd name="connsiteX2" fmla="*/ 243840 w 3962400"/>
              <a:gd name="connsiteY2" fmla="*/ 2781300 h 2888058"/>
              <a:gd name="connsiteX3" fmla="*/ 274320 w 3962400"/>
              <a:gd name="connsiteY3" fmla="*/ 2887980 h 2888058"/>
              <a:gd name="connsiteX4" fmla="*/ 355283 w 3962400"/>
              <a:gd name="connsiteY4" fmla="*/ 2819400 h 2888058"/>
              <a:gd name="connsiteX5" fmla="*/ 421957 w 3962400"/>
              <a:gd name="connsiteY5" fmla="*/ 2822258 h 2888058"/>
              <a:gd name="connsiteX6" fmla="*/ 712470 w 3962400"/>
              <a:gd name="connsiteY6" fmla="*/ 2796540 h 2888058"/>
              <a:gd name="connsiteX7" fmla="*/ 914400 w 3962400"/>
              <a:gd name="connsiteY7" fmla="*/ 2712720 h 2888058"/>
              <a:gd name="connsiteX8" fmla="*/ 1889760 w 3962400"/>
              <a:gd name="connsiteY8" fmla="*/ 2125980 h 2888058"/>
              <a:gd name="connsiteX9" fmla="*/ 1958340 w 3962400"/>
              <a:gd name="connsiteY9" fmla="*/ 2164080 h 2888058"/>
              <a:gd name="connsiteX10" fmla="*/ 2407920 w 3962400"/>
              <a:gd name="connsiteY10" fmla="*/ 2636520 h 2888058"/>
              <a:gd name="connsiteX11" fmla="*/ 3063240 w 3962400"/>
              <a:gd name="connsiteY11" fmla="*/ 2049780 h 2888058"/>
              <a:gd name="connsiteX12" fmla="*/ 3055620 w 3962400"/>
              <a:gd name="connsiteY12" fmla="*/ 1866900 h 2888058"/>
              <a:gd name="connsiteX13" fmla="*/ 3756660 w 3962400"/>
              <a:gd name="connsiteY13" fmla="*/ 1531620 h 2888058"/>
              <a:gd name="connsiteX14" fmla="*/ 3779520 w 3962400"/>
              <a:gd name="connsiteY14" fmla="*/ 1310640 h 2888058"/>
              <a:gd name="connsiteX15" fmla="*/ 3962400 w 3962400"/>
              <a:gd name="connsiteY15" fmla="*/ 1104900 h 2888058"/>
              <a:gd name="connsiteX16" fmla="*/ 3611880 w 3962400"/>
              <a:gd name="connsiteY16" fmla="*/ 0 h 2888058"/>
              <a:gd name="connsiteX0" fmla="*/ 0 w 3962400"/>
              <a:gd name="connsiteY0" fmla="*/ 2491740 h 2826536"/>
              <a:gd name="connsiteX1" fmla="*/ 198120 w 3962400"/>
              <a:gd name="connsiteY1" fmla="*/ 2461260 h 2826536"/>
              <a:gd name="connsiteX2" fmla="*/ 243840 w 3962400"/>
              <a:gd name="connsiteY2" fmla="*/ 2781300 h 2826536"/>
              <a:gd name="connsiteX3" fmla="*/ 269557 w 3962400"/>
              <a:gd name="connsiteY3" fmla="*/ 2826067 h 2826536"/>
              <a:gd name="connsiteX4" fmla="*/ 355283 w 3962400"/>
              <a:gd name="connsiteY4" fmla="*/ 2819400 h 2826536"/>
              <a:gd name="connsiteX5" fmla="*/ 421957 w 3962400"/>
              <a:gd name="connsiteY5" fmla="*/ 2822258 h 2826536"/>
              <a:gd name="connsiteX6" fmla="*/ 712470 w 3962400"/>
              <a:gd name="connsiteY6" fmla="*/ 2796540 h 2826536"/>
              <a:gd name="connsiteX7" fmla="*/ 914400 w 3962400"/>
              <a:gd name="connsiteY7" fmla="*/ 2712720 h 2826536"/>
              <a:gd name="connsiteX8" fmla="*/ 1889760 w 3962400"/>
              <a:gd name="connsiteY8" fmla="*/ 2125980 h 2826536"/>
              <a:gd name="connsiteX9" fmla="*/ 1958340 w 3962400"/>
              <a:gd name="connsiteY9" fmla="*/ 2164080 h 2826536"/>
              <a:gd name="connsiteX10" fmla="*/ 2407920 w 3962400"/>
              <a:gd name="connsiteY10" fmla="*/ 2636520 h 2826536"/>
              <a:gd name="connsiteX11" fmla="*/ 3063240 w 3962400"/>
              <a:gd name="connsiteY11" fmla="*/ 2049780 h 2826536"/>
              <a:gd name="connsiteX12" fmla="*/ 3055620 w 3962400"/>
              <a:gd name="connsiteY12" fmla="*/ 1866900 h 2826536"/>
              <a:gd name="connsiteX13" fmla="*/ 3756660 w 3962400"/>
              <a:gd name="connsiteY13" fmla="*/ 1531620 h 2826536"/>
              <a:gd name="connsiteX14" fmla="*/ 3779520 w 3962400"/>
              <a:gd name="connsiteY14" fmla="*/ 1310640 h 2826536"/>
              <a:gd name="connsiteX15" fmla="*/ 3962400 w 3962400"/>
              <a:gd name="connsiteY15" fmla="*/ 1104900 h 2826536"/>
              <a:gd name="connsiteX16" fmla="*/ 3611880 w 3962400"/>
              <a:gd name="connsiteY16" fmla="*/ 0 h 282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62400" h="2826536">
                <a:moveTo>
                  <a:pt x="0" y="2491740"/>
                </a:moveTo>
                <a:lnTo>
                  <a:pt x="198120" y="2461260"/>
                </a:lnTo>
                <a:lnTo>
                  <a:pt x="243840" y="2781300"/>
                </a:lnTo>
                <a:lnTo>
                  <a:pt x="269557" y="2826067"/>
                </a:lnTo>
                <a:cubicBezTo>
                  <a:pt x="294957" y="2828607"/>
                  <a:pt x="329883" y="2820035"/>
                  <a:pt x="355283" y="2819400"/>
                </a:cubicBezTo>
                <a:cubicBezTo>
                  <a:pt x="380683" y="2818765"/>
                  <a:pt x="421957" y="2822258"/>
                  <a:pt x="421957" y="2822258"/>
                </a:cubicBezTo>
                <a:lnTo>
                  <a:pt x="712470" y="2796540"/>
                </a:lnTo>
                <a:lnTo>
                  <a:pt x="914400" y="2712720"/>
                </a:lnTo>
                <a:lnTo>
                  <a:pt x="1889760" y="2125980"/>
                </a:lnTo>
                <a:lnTo>
                  <a:pt x="1958340" y="2164080"/>
                </a:lnTo>
                <a:lnTo>
                  <a:pt x="2407920" y="2636520"/>
                </a:lnTo>
                <a:lnTo>
                  <a:pt x="3063240" y="2049780"/>
                </a:lnTo>
                <a:lnTo>
                  <a:pt x="3055620" y="1866900"/>
                </a:lnTo>
                <a:lnTo>
                  <a:pt x="3756660" y="1531620"/>
                </a:lnTo>
                <a:lnTo>
                  <a:pt x="3779520" y="1310640"/>
                </a:lnTo>
                <a:lnTo>
                  <a:pt x="3962400" y="1104900"/>
                </a:lnTo>
                <a:lnTo>
                  <a:pt x="3611880" y="0"/>
                </a:lnTo>
              </a:path>
            </a:pathLst>
          </a:cu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53D203-5448-44B7-98BB-968FBF0F12EB}"/>
              </a:ext>
            </a:extLst>
          </p:cNvPr>
          <p:cNvSpPr/>
          <p:nvPr/>
        </p:nvSpPr>
        <p:spPr>
          <a:xfrm>
            <a:off x="2547938" y="5761038"/>
            <a:ext cx="4005262" cy="868362"/>
          </a:xfrm>
          <a:custGeom>
            <a:avLst/>
            <a:gdLst>
              <a:gd name="connsiteX0" fmla="*/ 0 w 3962400"/>
              <a:gd name="connsiteY0" fmla="*/ 609600 h 868680"/>
              <a:gd name="connsiteX1" fmla="*/ 327660 w 3962400"/>
              <a:gd name="connsiteY1" fmla="*/ 746760 h 868680"/>
              <a:gd name="connsiteX2" fmla="*/ 1173480 w 3962400"/>
              <a:gd name="connsiteY2" fmla="*/ 830580 h 868680"/>
              <a:gd name="connsiteX3" fmla="*/ 1798320 w 3962400"/>
              <a:gd name="connsiteY3" fmla="*/ 868680 h 868680"/>
              <a:gd name="connsiteX4" fmla="*/ 2682240 w 3962400"/>
              <a:gd name="connsiteY4" fmla="*/ 822960 h 868680"/>
              <a:gd name="connsiteX5" fmla="*/ 3878580 w 3962400"/>
              <a:gd name="connsiteY5" fmla="*/ 769620 h 868680"/>
              <a:gd name="connsiteX6" fmla="*/ 3947160 w 3962400"/>
              <a:gd name="connsiteY6" fmla="*/ 22860 h 868680"/>
              <a:gd name="connsiteX7" fmla="*/ 3947160 w 3962400"/>
              <a:gd name="connsiteY7" fmla="*/ 0 h 868680"/>
              <a:gd name="connsiteX8" fmla="*/ 3947160 w 3962400"/>
              <a:gd name="connsiteY8" fmla="*/ 0 h 868680"/>
              <a:gd name="connsiteX9" fmla="*/ 3962400 w 3962400"/>
              <a:gd name="connsiteY9" fmla="*/ 7620 h 868680"/>
              <a:gd name="connsiteX0" fmla="*/ 0 w 4005262"/>
              <a:gd name="connsiteY0" fmla="*/ 557213 h 868680"/>
              <a:gd name="connsiteX1" fmla="*/ 370522 w 4005262"/>
              <a:gd name="connsiteY1" fmla="*/ 746760 h 868680"/>
              <a:gd name="connsiteX2" fmla="*/ 1216342 w 4005262"/>
              <a:gd name="connsiteY2" fmla="*/ 830580 h 868680"/>
              <a:gd name="connsiteX3" fmla="*/ 1841182 w 4005262"/>
              <a:gd name="connsiteY3" fmla="*/ 868680 h 868680"/>
              <a:gd name="connsiteX4" fmla="*/ 2725102 w 4005262"/>
              <a:gd name="connsiteY4" fmla="*/ 822960 h 868680"/>
              <a:gd name="connsiteX5" fmla="*/ 3921442 w 4005262"/>
              <a:gd name="connsiteY5" fmla="*/ 769620 h 868680"/>
              <a:gd name="connsiteX6" fmla="*/ 3990022 w 4005262"/>
              <a:gd name="connsiteY6" fmla="*/ 22860 h 868680"/>
              <a:gd name="connsiteX7" fmla="*/ 3990022 w 4005262"/>
              <a:gd name="connsiteY7" fmla="*/ 0 h 868680"/>
              <a:gd name="connsiteX8" fmla="*/ 3990022 w 4005262"/>
              <a:gd name="connsiteY8" fmla="*/ 0 h 868680"/>
              <a:gd name="connsiteX9" fmla="*/ 4005262 w 4005262"/>
              <a:gd name="connsiteY9" fmla="*/ 762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05262" h="868680">
                <a:moveTo>
                  <a:pt x="0" y="557213"/>
                </a:moveTo>
                <a:lnTo>
                  <a:pt x="370522" y="746760"/>
                </a:lnTo>
                <a:lnTo>
                  <a:pt x="1216342" y="830580"/>
                </a:lnTo>
                <a:lnTo>
                  <a:pt x="1841182" y="868680"/>
                </a:lnTo>
                <a:lnTo>
                  <a:pt x="2725102" y="822960"/>
                </a:lnTo>
                <a:lnTo>
                  <a:pt x="3921442" y="769620"/>
                </a:lnTo>
                <a:lnTo>
                  <a:pt x="3990022" y="22860"/>
                </a:lnTo>
                <a:lnTo>
                  <a:pt x="3990022" y="0"/>
                </a:lnTo>
                <a:lnTo>
                  <a:pt x="3990022" y="0"/>
                </a:lnTo>
                <a:lnTo>
                  <a:pt x="4005262" y="7620"/>
                </a:lnTo>
              </a:path>
            </a:pathLst>
          </a:cu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35" name="Tijdelijke aanduiding voor inhoud 7">
            <a:extLst>
              <a:ext uri="{FF2B5EF4-FFF2-40B4-BE49-F238E27FC236}">
                <a16:creationId xmlns:a16="http://schemas.microsoft.com/office/drawing/2014/main" id="{64CD4BA3-AFC5-472C-AAEA-4046D1CCE7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87450"/>
            <a:ext cx="8172450" cy="51530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E73F52ED-0971-4F31-9ADD-50232E180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68313"/>
            <a:ext cx="8172450" cy="547687"/>
          </a:xfrm>
        </p:spPr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27651" name="Tijdelijke aanduiding voor inhoud 2">
            <a:extLst>
              <a:ext uri="{FF2B5EF4-FFF2-40B4-BE49-F238E27FC236}">
                <a16:creationId xmlns:a16="http://schemas.microsoft.com/office/drawing/2014/main" id="{FAAD30EC-7F6B-40A4-BC6C-B332BF05A9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87450"/>
            <a:ext cx="8172450" cy="51530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7652" name="Tijdelijke aanduiding voor dianummer 3">
            <a:extLst>
              <a:ext uri="{FF2B5EF4-FFF2-40B4-BE49-F238E27FC236}">
                <a16:creationId xmlns:a16="http://schemas.microsoft.com/office/drawing/2014/main" id="{844B83F0-56AD-47C7-88AA-30540DF588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FE8AA0-26BF-4905-A6E5-9B9B5FDA0C68}" type="slidenum">
              <a:rPr lang="en-GB" altLang="nl-NL" smtClean="0">
                <a:solidFill>
                  <a:schemeClr val="accent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nl-NL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27653" name="Afbeelding 5">
            <a:extLst>
              <a:ext uri="{FF2B5EF4-FFF2-40B4-BE49-F238E27FC236}">
                <a16:creationId xmlns:a16="http://schemas.microsoft.com/office/drawing/2014/main" id="{B63870D3-F950-471F-90CB-2A498249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28600"/>
            <a:ext cx="9364663" cy="66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97ff75f03eec8c3724c0bec16bba247d597373"/>
</p:tagLst>
</file>

<file path=ppt/theme/theme1.xml><?xml version="1.0" encoding="utf-8"?>
<a:theme xmlns:a="http://schemas.openxmlformats.org/drawingml/2006/main" name="Office Theme">
  <a:themeElements>
    <a:clrScheme name="rhdhv ppt">
      <a:dk1>
        <a:srgbClr val="00577E"/>
      </a:dk1>
      <a:lt1>
        <a:sysClr val="window" lastClr="FFFFFF"/>
      </a:lt1>
      <a:dk2>
        <a:srgbClr val="00577E"/>
      </a:dk2>
      <a:lt2>
        <a:srgbClr val="FFFFFF"/>
      </a:lt2>
      <a:accent1>
        <a:srgbClr val="A5C100"/>
      </a:accent1>
      <a:accent2>
        <a:srgbClr val="0086A8"/>
      </a:accent2>
      <a:accent3>
        <a:srgbClr val="00577E"/>
      </a:accent3>
      <a:accent4>
        <a:srgbClr val="E31F18"/>
      </a:accent4>
      <a:accent5>
        <a:srgbClr val="72971B"/>
      </a:accent5>
      <a:accent6>
        <a:srgbClr val="696868"/>
      </a:accent6>
      <a:hlink>
        <a:srgbClr val="1F497D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77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n Screen 4x3_Corporate.potx" id="{FD38A864-2429-4725-BD08-ADB994E28953}" vid="{84340133-615A-49B3-AE51-483800A3E0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 Screen 4x3_Corporate</Template>
  <TotalTime>70</TotalTime>
  <Words>6</Words>
  <Application>Microsoft Office PowerPoint</Application>
  <PresentationFormat>Aangepast</PresentationFormat>
  <Paragraphs>6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Calibri</vt:lpstr>
      <vt:lpstr>Arial</vt:lpstr>
      <vt:lpstr>Wingdings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Sjors van Duren</dc:creator>
  <cp:lastModifiedBy>Christine Scholts</cp:lastModifiedBy>
  <cp:revision>7</cp:revision>
  <cp:lastPrinted>2016-05-11T07:06:19Z</cp:lastPrinted>
  <dcterms:created xsi:type="dcterms:W3CDTF">2021-05-26T15:07:57Z</dcterms:created>
  <dcterms:modified xsi:type="dcterms:W3CDTF">2021-06-03T13:36:29Z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ignTemplate">
    <vt:lpwstr>Corporate</vt:lpwstr>
  </property>
  <property fmtid="{D5CDD505-2E9C-101B-9397-08002B2CF9AE}" pid="3" name="SecondLogo">
    <vt:lpwstr/>
  </property>
  <property fmtid="{D5CDD505-2E9C-101B-9397-08002B2CF9AE}" pid="4" name="Author">
    <vt:lpwstr>Sjors van Duren</vt:lpwstr>
  </property>
  <property fmtid="{D5CDD505-2E9C-101B-9397-08002B2CF9AE}" pid="5" name="Date">
    <vt:lpwstr>26 mei 2021</vt:lpwstr>
  </property>
  <property fmtid="{D5CDD505-2E9C-101B-9397-08002B2CF9AE}" pid="6" name="FooterLogo">
    <vt:bool>true</vt:bool>
  </property>
  <property fmtid="{D5CDD505-2E9C-101B-9397-08002B2CF9AE}" pid="7" name="FooterSecLogo">
    <vt:bool>false</vt:bool>
  </property>
  <property fmtid="{D5CDD505-2E9C-101B-9397-08002B2CF9AE}" pid="8" name="FooterDate">
    <vt:bool>true</vt:bool>
  </property>
  <property fmtid="{D5CDD505-2E9C-101B-9397-08002B2CF9AE}" pid="9" name="FooterNumbers">
    <vt:bool>true</vt:bool>
  </property>
  <property fmtid="{D5CDD505-2E9C-101B-9397-08002B2CF9AE}" pid="10" name="FooterTitle">
    <vt:bool>false</vt:bool>
  </property>
  <property fmtid="{D5CDD505-2E9C-101B-9397-08002B2CF9AE}" pid="11" name="RHDHV Template">
    <vt:bool>true</vt:bool>
  </property>
  <property fmtid="{D5CDD505-2E9C-101B-9397-08002B2CF9AE}" pid="12" name="endorsedBrandPath">
    <vt:lpwstr/>
  </property>
  <property fmtid="{D5CDD505-2E9C-101B-9397-08002B2CF9AE}" pid="13" name="PresentationType">
    <vt:lpwstr>On Screen 4x3</vt:lpwstr>
  </property>
  <property fmtid="{D5CDD505-2E9C-101B-9397-08002B2CF9AE}" pid="14" name="Classification">
    <vt:lpwstr>Project related</vt:lpwstr>
  </property>
  <property fmtid="{D5CDD505-2E9C-101B-9397-08002B2CF9AE}" pid="15" name="Title2nd">
    <vt:lpwstr/>
  </property>
  <property fmtid="{D5CDD505-2E9C-101B-9397-08002B2CF9AE}" pid="16" name="PresentationText">
    <vt:lpwstr/>
  </property>
</Properties>
</file>